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notesSlides/notesSlide10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11.xml" ContentType="application/vnd.openxmlformats-officedocument.presentationml.notesSlide+xml"/>
  <Override PartName="/ppt/ink/ink16.xml" ContentType="application/inkml+xml"/>
  <Override PartName="/ppt/notesSlides/notesSlide12.xml" ContentType="application/vnd.openxmlformats-officedocument.presentationml.notesSlide+xml"/>
  <Override PartName="/ppt/ink/ink17.xml" ContentType="application/inkml+xml"/>
  <Override PartName="/ppt/notesSlides/notesSlide13.xml" ContentType="application/vnd.openxmlformats-officedocument.presentationml.notesSlide+xml"/>
  <Override PartName="/ppt/ink/ink18.xml" ContentType="application/inkml+xml"/>
  <Override PartName="/ppt/notesSlides/notesSlide14.xml" ContentType="application/vnd.openxmlformats-officedocument.presentationml.notesSlide+xml"/>
  <Override PartName="/ppt/ink/ink19.xml" ContentType="application/inkml+xml"/>
  <Override PartName="/ppt/notesSlides/notesSlide15.xml" ContentType="application/vnd.openxmlformats-officedocument.presentationml.notesSlide+xml"/>
  <Override PartName="/ppt/ink/ink20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8.xml" ContentType="application/vnd.openxmlformats-officedocument.presentationml.notesSlide+xml"/>
  <Override PartName="/ppt/ink/ink25.xml" ContentType="application/inkml+xml"/>
  <Override PartName="/ppt/notesSlides/notesSlide19.xml" ContentType="application/vnd.openxmlformats-officedocument.presentationml.notesSlide+xml"/>
  <Override PartName="/ppt/ink/ink2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2"/>
  </p:notesMasterIdLst>
  <p:sldIdLst>
    <p:sldId id="256" r:id="rId2"/>
    <p:sldId id="259" r:id="rId3"/>
    <p:sldId id="261" r:id="rId4"/>
    <p:sldId id="260" r:id="rId5"/>
    <p:sldId id="297" r:id="rId6"/>
    <p:sldId id="298" r:id="rId7"/>
    <p:sldId id="299" r:id="rId8"/>
    <p:sldId id="264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68" r:id="rId18"/>
    <p:sldId id="263" r:id="rId19"/>
    <p:sldId id="265" r:id="rId20"/>
    <p:sldId id="308" r:id="rId21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3"/>
      <p:bold r:id="rId24"/>
    </p:embeddedFont>
    <p:embeddedFont>
      <p:font typeface="Anybody" panose="020B0604020202020204" charset="0"/>
      <p:regular r:id="rId25"/>
      <p:bold r:id="rId26"/>
      <p:italic r:id="rId27"/>
      <p:boldItalic r:id="rId28"/>
    </p:embeddedFont>
    <p:embeddedFont>
      <p:font typeface="Bahnschrift Condensed" panose="020B0502040204020203" pitchFamily="34" charset="0"/>
      <p:regular r:id="rId29"/>
      <p:bold r:id="rId30"/>
    </p:embeddedFont>
    <p:embeddedFont>
      <p:font typeface="Nunito Light" pitchFamily="2" charset="0"/>
      <p:regular r:id="rId31"/>
      <p:italic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CFEEF7-761E-4086-88B0-324242301C50}" v="25" dt="2025-04-11T23:19:17.655"/>
    <p1510:client id="{F69097EA-D617-4E8B-AE78-E7B854EF41EA}" v="1" dt="2025-04-11T20:37:48.370"/>
  </p1510:revLst>
</p1510:revInfo>
</file>

<file path=ppt/tableStyles.xml><?xml version="1.0" encoding="utf-8"?>
<a:tblStyleLst xmlns:a="http://schemas.openxmlformats.org/drawingml/2006/main" def="{55B8BD9E-A613-4462-85DF-83A050399B39}">
  <a:tblStyle styleId="{55B8BD9E-A613-4462-85DF-83A050399B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4ABB4B-4E62-4F24-B7E1-E6526893297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ka Yashwini" userId="07cc219aba92ff5a" providerId="LiveId" clId="{C3CFEEF7-761E-4086-88B0-324242301C50}"/>
    <pc:docChg chg="undo custSel addSld delSld modSld sldOrd delMainMaster">
      <pc:chgData name="Rishika Yashwini" userId="07cc219aba92ff5a" providerId="LiveId" clId="{C3CFEEF7-761E-4086-88B0-324242301C50}" dt="2025-04-11T23:31:36.833" v="2062" actId="20577"/>
      <pc:docMkLst>
        <pc:docMk/>
      </pc:docMkLst>
      <pc:sldChg chg="modSp mod">
        <pc:chgData name="Rishika Yashwini" userId="07cc219aba92ff5a" providerId="LiveId" clId="{C3CFEEF7-761E-4086-88B0-324242301C50}" dt="2025-04-11T21:49:36.915" v="393" actId="1036"/>
        <pc:sldMkLst>
          <pc:docMk/>
          <pc:sldMk cId="0" sldId="256"/>
        </pc:sldMkLst>
        <pc:spChg chg="mod">
          <ac:chgData name="Rishika Yashwini" userId="07cc219aba92ff5a" providerId="LiveId" clId="{C3CFEEF7-761E-4086-88B0-324242301C50}" dt="2025-04-11T21:49:36.915" v="393" actId="1036"/>
          <ac:spMkLst>
            <pc:docMk/>
            <pc:sldMk cId="0" sldId="256"/>
            <ac:spMk id="506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0:40:55.193" v="6" actId="20577"/>
          <ac:spMkLst>
            <pc:docMk/>
            <pc:sldMk cId="0" sldId="256"/>
            <ac:spMk id="507" creationId="{00000000-0000-0000-0000-000000000000}"/>
          </ac:spMkLst>
        </pc:spChg>
      </pc:sldChg>
      <pc:sldChg chg="del">
        <pc:chgData name="Rishika Yashwini" userId="07cc219aba92ff5a" providerId="LiveId" clId="{C3CFEEF7-761E-4086-88B0-324242301C50}" dt="2025-04-11T20:42:35.170" v="8" actId="47"/>
        <pc:sldMkLst>
          <pc:docMk/>
          <pc:sldMk cId="0" sldId="257"/>
        </pc:sldMkLst>
      </pc:sldChg>
      <pc:sldChg chg="del">
        <pc:chgData name="Rishika Yashwini" userId="07cc219aba92ff5a" providerId="LiveId" clId="{C3CFEEF7-761E-4086-88B0-324242301C50}" dt="2025-04-11T20:42:39.160" v="9" actId="47"/>
        <pc:sldMkLst>
          <pc:docMk/>
          <pc:sldMk cId="0" sldId="258"/>
        </pc:sldMkLst>
      </pc:sldChg>
      <pc:sldChg chg="addSp modSp mod">
        <pc:chgData name="Rishika Yashwini" userId="07cc219aba92ff5a" providerId="LiveId" clId="{C3CFEEF7-761E-4086-88B0-324242301C50}" dt="2025-04-11T21:52:56.636" v="406"/>
        <pc:sldMkLst>
          <pc:docMk/>
          <pc:sldMk cId="0" sldId="259"/>
        </pc:sldMkLst>
        <pc:grpChg chg="mod">
          <ac:chgData name="Rishika Yashwini" userId="07cc219aba92ff5a" providerId="LiveId" clId="{C3CFEEF7-761E-4086-88B0-324242301C50}" dt="2025-04-11T21:52:56.636" v="406"/>
          <ac:grpSpMkLst>
            <pc:docMk/>
            <pc:sldMk cId="0" sldId="259"/>
            <ac:grpSpMk id="4" creationId="{46942FE6-5D28-F5C5-0760-C5661957B3BF}"/>
          </ac:grpSpMkLst>
        </pc:grpChg>
        <pc:inkChg chg="add mod">
          <ac:chgData name="Rishika Yashwini" userId="07cc219aba92ff5a" providerId="LiveId" clId="{C3CFEEF7-761E-4086-88B0-324242301C50}" dt="2025-04-11T21:52:56.636" v="406"/>
          <ac:inkMkLst>
            <pc:docMk/>
            <pc:sldMk cId="0" sldId="259"/>
            <ac:inkMk id="2" creationId="{0EADA7C7-380C-7BBB-F124-7C752288640F}"/>
          </ac:inkMkLst>
        </pc:inkChg>
        <pc:inkChg chg="add mod">
          <ac:chgData name="Rishika Yashwini" userId="07cc219aba92ff5a" providerId="LiveId" clId="{C3CFEEF7-761E-4086-88B0-324242301C50}" dt="2025-04-11T21:52:56.636" v="406"/>
          <ac:inkMkLst>
            <pc:docMk/>
            <pc:sldMk cId="0" sldId="259"/>
            <ac:inkMk id="3" creationId="{8B06C572-827E-1C0B-291A-161AD0BC6A10}"/>
          </ac:inkMkLst>
        </pc:inkChg>
      </pc:sldChg>
      <pc:sldChg chg="addSp modSp mod">
        <pc:chgData name="Rishika Yashwini" userId="07cc219aba92ff5a" providerId="LiveId" clId="{C3CFEEF7-761E-4086-88B0-324242301C50}" dt="2025-04-11T21:53:16.848" v="411" actId="9405"/>
        <pc:sldMkLst>
          <pc:docMk/>
          <pc:sldMk cId="0" sldId="260"/>
        </pc:sldMkLst>
        <pc:spChg chg="mod">
          <ac:chgData name="Rishika Yashwini" userId="07cc219aba92ff5a" providerId="LiveId" clId="{C3CFEEF7-761E-4086-88B0-324242301C50}" dt="2025-04-11T21:47:09.492" v="373" actId="115"/>
          <ac:spMkLst>
            <pc:docMk/>
            <pc:sldMk cId="0" sldId="260"/>
            <ac:spMk id="552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1:01:56.132" v="132" actId="1076"/>
          <ac:spMkLst>
            <pc:docMk/>
            <pc:sldMk cId="0" sldId="260"/>
            <ac:spMk id="553" creationId="{00000000-0000-0000-0000-000000000000}"/>
          </ac:spMkLst>
        </pc:spChg>
        <pc:picChg chg="mod">
          <ac:chgData name="Rishika Yashwini" userId="07cc219aba92ff5a" providerId="LiveId" clId="{C3CFEEF7-761E-4086-88B0-324242301C50}" dt="2025-04-11T20:59:23.308" v="99" actId="14826"/>
          <ac:picMkLst>
            <pc:docMk/>
            <pc:sldMk cId="0" sldId="260"/>
            <ac:picMk id="554" creationId="{00000000-0000-0000-0000-000000000000}"/>
          </ac:picMkLst>
        </pc:picChg>
        <pc:inkChg chg="add">
          <ac:chgData name="Rishika Yashwini" userId="07cc219aba92ff5a" providerId="LiveId" clId="{C3CFEEF7-761E-4086-88B0-324242301C50}" dt="2025-04-11T21:53:16.848" v="411" actId="9405"/>
          <ac:inkMkLst>
            <pc:docMk/>
            <pc:sldMk cId="0" sldId="260"/>
            <ac:inkMk id="2" creationId="{11044282-C99D-1874-2C1C-89A1569EEB41}"/>
          </ac:inkMkLst>
        </pc:inkChg>
      </pc:sldChg>
      <pc:sldChg chg="addSp delSp modSp mod ord">
        <pc:chgData name="Rishika Yashwini" userId="07cc219aba92ff5a" providerId="LiveId" clId="{C3CFEEF7-761E-4086-88B0-324242301C50}" dt="2025-04-11T21:53:09.905" v="410" actId="9405"/>
        <pc:sldMkLst>
          <pc:docMk/>
          <pc:sldMk cId="0" sldId="261"/>
        </pc:sldMkLst>
        <pc:spChg chg="add del mod">
          <ac:chgData name="Rishika Yashwini" userId="07cc219aba92ff5a" providerId="LiveId" clId="{C3CFEEF7-761E-4086-88B0-324242301C50}" dt="2025-04-11T20:49:35.159" v="21" actId="478"/>
          <ac:spMkLst>
            <pc:docMk/>
            <pc:sldMk cId="0" sldId="261"/>
            <ac:spMk id="3" creationId="{31B49BB6-1FF7-E73E-298C-DAEA3D3FAE6E}"/>
          </ac:spMkLst>
        </pc:spChg>
        <pc:spChg chg="add del mod">
          <ac:chgData name="Rishika Yashwini" userId="07cc219aba92ff5a" providerId="LiveId" clId="{C3CFEEF7-761E-4086-88B0-324242301C50}" dt="2025-04-11T20:49:40.622" v="23" actId="478"/>
          <ac:spMkLst>
            <pc:docMk/>
            <pc:sldMk cId="0" sldId="261"/>
            <ac:spMk id="5" creationId="{5D797882-621F-D719-587C-BFF4B7E2A0D9}"/>
          </ac:spMkLst>
        </pc:spChg>
        <pc:spChg chg="add del mod">
          <ac:chgData name="Rishika Yashwini" userId="07cc219aba92ff5a" providerId="LiveId" clId="{C3CFEEF7-761E-4086-88B0-324242301C50}" dt="2025-04-11T20:51:24.419" v="31" actId="478"/>
          <ac:spMkLst>
            <pc:docMk/>
            <pc:sldMk cId="0" sldId="261"/>
            <ac:spMk id="7" creationId="{0291120F-8AB8-FAAA-DD3A-1BFA27873E82}"/>
          </ac:spMkLst>
        </pc:spChg>
        <pc:spChg chg="del">
          <ac:chgData name="Rishika Yashwini" userId="07cc219aba92ff5a" providerId="LiveId" clId="{C3CFEEF7-761E-4086-88B0-324242301C50}" dt="2025-04-11T20:49:21.771" v="19" actId="478"/>
          <ac:spMkLst>
            <pc:docMk/>
            <pc:sldMk cId="0" sldId="261"/>
            <ac:spMk id="559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1:47:13.479" v="374" actId="115"/>
          <ac:spMkLst>
            <pc:docMk/>
            <pc:sldMk cId="0" sldId="261"/>
            <ac:spMk id="560" creationId="{00000000-0000-0000-0000-000000000000}"/>
          </ac:spMkLst>
        </pc:spChg>
        <pc:spChg chg="del mod">
          <ac:chgData name="Rishika Yashwini" userId="07cc219aba92ff5a" providerId="LiveId" clId="{C3CFEEF7-761E-4086-88B0-324242301C50}" dt="2025-04-11T20:49:38.385" v="22" actId="478"/>
          <ac:spMkLst>
            <pc:docMk/>
            <pc:sldMk cId="0" sldId="261"/>
            <ac:spMk id="561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0:53:50.836" v="73" actId="1076"/>
          <ac:spMkLst>
            <pc:docMk/>
            <pc:sldMk cId="0" sldId="261"/>
            <ac:spMk id="562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0:51:18.958" v="30" actId="478"/>
          <ac:spMkLst>
            <pc:docMk/>
            <pc:sldMk cId="0" sldId="261"/>
            <ac:spMk id="563" creationId="{00000000-0000-0000-0000-000000000000}"/>
          </ac:spMkLst>
        </pc:spChg>
        <pc:picChg chg="add mod">
          <ac:chgData name="Rishika Yashwini" userId="07cc219aba92ff5a" providerId="LiveId" clId="{C3CFEEF7-761E-4086-88B0-324242301C50}" dt="2025-04-11T20:53:23.931" v="72" actId="14100"/>
          <ac:picMkLst>
            <pc:docMk/>
            <pc:sldMk cId="0" sldId="261"/>
            <ac:picMk id="8" creationId="{DF75CC0A-DF4E-0569-F810-8689ED0FD5E9}"/>
          </ac:picMkLst>
        </pc:picChg>
        <pc:inkChg chg="add">
          <ac:chgData name="Rishika Yashwini" userId="07cc219aba92ff5a" providerId="LiveId" clId="{C3CFEEF7-761E-4086-88B0-324242301C50}" dt="2025-04-11T21:53:00.138" v="407" actId="9405"/>
          <ac:inkMkLst>
            <pc:docMk/>
            <pc:sldMk cId="0" sldId="261"/>
            <ac:inkMk id="9" creationId="{E1BB4FE9-FC03-812C-90CB-1ECC88F5B35B}"/>
          </ac:inkMkLst>
        </pc:inkChg>
        <pc:inkChg chg="add del">
          <ac:chgData name="Rishika Yashwini" userId="07cc219aba92ff5a" providerId="LiveId" clId="{C3CFEEF7-761E-4086-88B0-324242301C50}" dt="2025-04-11T21:53:05.173" v="409" actId="9405"/>
          <ac:inkMkLst>
            <pc:docMk/>
            <pc:sldMk cId="0" sldId="261"/>
            <ac:inkMk id="10" creationId="{432231E0-2F7F-5271-BEFF-EE9A2FA66313}"/>
          </ac:inkMkLst>
        </pc:inkChg>
        <pc:inkChg chg="add">
          <ac:chgData name="Rishika Yashwini" userId="07cc219aba92ff5a" providerId="LiveId" clId="{C3CFEEF7-761E-4086-88B0-324242301C50}" dt="2025-04-11T21:53:09.905" v="410" actId="9405"/>
          <ac:inkMkLst>
            <pc:docMk/>
            <pc:sldMk cId="0" sldId="261"/>
            <ac:inkMk id="11" creationId="{AC8C59AE-C26D-DBFB-C6AC-E7872308F867}"/>
          </ac:inkMkLst>
        </pc:inkChg>
      </pc:sldChg>
      <pc:sldChg chg="addSp delSp modSp del mod">
        <pc:chgData name="Rishika Yashwini" userId="07cc219aba92ff5a" providerId="LiveId" clId="{C3CFEEF7-761E-4086-88B0-324242301C50}" dt="2025-04-11T21:15:34.979" v="266" actId="47"/>
        <pc:sldMkLst>
          <pc:docMk/>
          <pc:sldMk cId="0" sldId="262"/>
        </pc:sldMkLst>
        <pc:spChg chg="add del mod">
          <ac:chgData name="Rishika Yashwini" userId="07cc219aba92ff5a" providerId="LiveId" clId="{C3CFEEF7-761E-4086-88B0-324242301C50}" dt="2025-04-11T21:09:41.458" v="204" actId="478"/>
          <ac:spMkLst>
            <pc:docMk/>
            <pc:sldMk cId="0" sldId="262"/>
            <ac:spMk id="3" creationId="{6AF924B3-B826-ACDD-7C87-A7CF3A95DD94}"/>
          </ac:spMkLst>
        </pc:spChg>
        <pc:spChg chg="add del mod">
          <ac:chgData name="Rishika Yashwini" userId="07cc219aba92ff5a" providerId="LiveId" clId="{C3CFEEF7-761E-4086-88B0-324242301C50}" dt="2025-04-11T21:09:41.458" v="204" actId="478"/>
          <ac:spMkLst>
            <pc:docMk/>
            <pc:sldMk cId="0" sldId="262"/>
            <ac:spMk id="5" creationId="{5710F703-E5E8-DA11-58A3-50C13EBE5F7B}"/>
          </ac:spMkLst>
        </pc:spChg>
        <pc:spChg chg="add del mod">
          <ac:chgData name="Rishika Yashwini" userId="07cc219aba92ff5a" providerId="LiveId" clId="{C3CFEEF7-761E-4086-88B0-324242301C50}" dt="2025-04-11T21:09:41.458" v="204" actId="478"/>
          <ac:spMkLst>
            <pc:docMk/>
            <pc:sldMk cId="0" sldId="262"/>
            <ac:spMk id="7" creationId="{CC72C885-8390-A946-2A59-DC31FA4425E6}"/>
          </ac:spMkLst>
        </pc:spChg>
        <pc:spChg chg="add del mod">
          <ac:chgData name="Rishika Yashwini" userId="07cc219aba92ff5a" providerId="LiveId" clId="{C3CFEEF7-761E-4086-88B0-324242301C50}" dt="2025-04-11T21:09:41.458" v="204" actId="478"/>
          <ac:spMkLst>
            <pc:docMk/>
            <pc:sldMk cId="0" sldId="262"/>
            <ac:spMk id="9" creationId="{9801A009-44F1-DB73-8175-E0684DB7A90D}"/>
          </ac:spMkLst>
        </pc:spChg>
        <pc:spChg chg="add del mod">
          <ac:chgData name="Rishika Yashwini" userId="07cc219aba92ff5a" providerId="LiveId" clId="{C3CFEEF7-761E-4086-88B0-324242301C50}" dt="2025-04-11T21:10:06.525" v="210" actId="478"/>
          <ac:spMkLst>
            <pc:docMk/>
            <pc:sldMk cId="0" sldId="262"/>
            <ac:spMk id="11" creationId="{4072846A-858B-59B3-8DAB-3B02625FF0C0}"/>
          </ac:spMkLst>
        </pc:spChg>
        <pc:spChg chg="mod">
          <ac:chgData name="Rishika Yashwini" userId="07cc219aba92ff5a" providerId="LiveId" clId="{C3CFEEF7-761E-4086-88B0-324242301C50}" dt="2025-04-11T21:10:02.967" v="209" actId="1076"/>
          <ac:spMkLst>
            <pc:docMk/>
            <pc:sldMk cId="0" sldId="262"/>
            <ac:spMk id="569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1:09:56.730" v="207" actId="478"/>
          <ac:spMkLst>
            <pc:docMk/>
            <pc:sldMk cId="0" sldId="262"/>
            <ac:spMk id="570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1:09:34.269" v="203" actId="478"/>
          <ac:spMkLst>
            <pc:docMk/>
            <pc:sldMk cId="0" sldId="262"/>
            <ac:spMk id="571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1:10:37.702" v="215" actId="12"/>
          <ac:spMkLst>
            <pc:docMk/>
            <pc:sldMk cId="0" sldId="262"/>
            <ac:spMk id="572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1:09:34.269" v="203" actId="478"/>
          <ac:spMkLst>
            <pc:docMk/>
            <pc:sldMk cId="0" sldId="262"/>
            <ac:spMk id="573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1:09:34.269" v="203" actId="478"/>
          <ac:spMkLst>
            <pc:docMk/>
            <pc:sldMk cId="0" sldId="262"/>
            <ac:spMk id="574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1:09:34.269" v="203" actId="478"/>
          <ac:spMkLst>
            <pc:docMk/>
            <pc:sldMk cId="0" sldId="262"/>
            <ac:spMk id="575" creationId="{00000000-0000-0000-0000-000000000000}"/>
          </ac:spMkLst>
        </pc:spChg>
      </pc:sldChg>
      <pc:sldChg chg="addSp delSp modSp mod ord modClrScheme chgLayout">
        <pc:chgData name="Rishika Yashwini" userId="07cc219aba92ff5a" providerId="LiveId" clId="{C3CFEEF7-761E-4086-88B0-324242301C50}" dt="2025-04-11T23:15:53.553" v="1510" actId="9405"/>
        <pc:sldMkLst>
          <pc:docMk/>
          <pc:sldMk cId="0" sldId="263"/>
        </pc:sldMkLst>
        <pc:spChg chg="add del mod ord">
          <ac:chgData name="Rishika Yashwini" userId="07cc219aba92ff5a" providerId="LiveId" clId="{C3CFEEF7-761E-4086-88B0-324242301C50}" dt="2025-04-11T21:57:01.198" v="456" actId="700"/>
          <ac:spMkLst>
            <pc:docMk/>
            <pc:sldMk cId="0" sldId="263"/>
            <ac:spMk id="2" creationId="{E869E2D6-8359-21D5-56F8-32AE9A41B888}"/>
          </ac:spMkLst>
        </pc:spChg>
        <pc:spChg chg="add del mod ord">
          <ac:chgData name="Rishika Yashwini" userId="07cc219aba92ff5a" providerId="LiveId" clId="{C3CFEEF7-761E-4086-88B0-324242301C50}" dt="2025-04-11T21:57:01.198" v="456" actId="700"/>
          <ac:spMkLst>
            <pc:docMk/>
            <pc:sldMk cId="0" sldId="263"/>
            <ac:spMk id="3" creationId="{4DD635B1-4B4D-353E-E0F6-92B89D699CBD}"/>
          </ac:spMkLst>
        </pc:spChg>
        <pc:spChg chg="mod ord">
          <ac:chgData name="Rishika Yashwini" userId="07cc219aba92ff5a" providerId="LiveId" clId="{C3CFEEF7-761E-4086-88B0-324242301C50}" dt="2025-04-11T23:11:10.215" v="1450" actId="20577"/>
          <ac:spMkLst>
            <pc:docMk/>
            <pc:sldMk cId="0" sldId="263"/>
            <ac:spMk id="580" creationId="{00000000-0000-0000-0000-000000000000}"/>
          </ac:spMkLst>
        </pc:spChg>
        <pc:spChg chg="mod ord">
          <ac:chgData name="Rishika Yashwini" userId="07cc219aba92ff5a" providerId="LiveId" clId="{C3CFEEF7-761E-4086-88B0-324242301C50}" dt="2025-04-11T23:10:49.417" v="1418" actId="20577"/>
          <ac:spMkLst>
            <pc:docMk/>
            <pc:sldMk cId="0" sldId="263"/>
            <ac:spMk id="581" creationId="{00000000-0000-0000-0000-000000000000}"/>
          </ac:spMkLst>
        </pc:spChg>
        <pc:spChg chg="mod ord">
          <ac:chgData name="Rishika Yashwini" userId="07cc219aba92ff5a" providerId="LiveId" clId="{C3CFEEF7-761E-4086-88B0-324242301C50}" dt="2025-04-11T23:12:12.483" v="1465" actId="1076"/>
          <ac:spMkLst>
            <pc:docMk/>
            <pc:sldMk cId="0" sldId="263"/>
            <ac:spMk id="582" creationId="{00000000-0000-0000-0000-000000000000}"/>
          </ac:spMkLst>
        </pc:spChg>
        <pc:spChg chg="mod ord">
          <ac:chgData name="Rishika Yashwini" userId="07cc219aba92ff5a" providerId="LiveId" clId="{C3CFEEF7-761E-4086-88B0-324242301C50}" dt="2025-04-11T23:13:00.846" v="1472" actId="255"/>
          <ac:spMkLst>
            <pc:docMk/>
            <pc:sldMk cId="0" sldId="263"/>
            <ac:spMk id="583" creationId="{00000000-0000-0000-0000-000000000000}"/>
          </ac:spMkLst>
        </pc:spChg>
        <pc:spChg chg="mod ord">
          <ac:chgData name="Rishika Yashwini" userId="07cc219aba92ff5a" providerId="LiveId" clId="{C3CFEEF7-761E-4086-88B0-324242301C50}" dt="2025-04-11T23:13:42.497" v="1478" actId="255"/>
          <ac:spMkLst>
            <pc:docMk/>
            <pc:sldMk cId="0" sldId="263"/>
            <ac:spMk id="584" creationId="{00000000-0000-0000-0000-000000000000}"/>
          </ac:spMkLst>
        </pc:spChg>
        <pc:spChg chg="mod ord">
          <ac:chgData name="Rishika Yashwini" userId="07cc219aba92ff5a" providerId="LiveId" clId="{C3CFEEF7-761E-4086-88B0-324242301C50}" dt="2025-04-11T23:14:17.537" v="1484" actId="255"/>
          <ac:spMkLst>
            <pc:docMk/>
            <pc:sldMk cId="0" sldId="263"/>
            <ac:spMk id="585" creationId="{00000000-0000-0000-0000-000000000000}"/>
          </ac:spMkLst>
        </pc:spChg>
        <pc:spChg chg="mod ord">
          <ac:chgData name="Rishika Yashwini" userId="07cc219aba92ff5a" providerId="LiveId" clId="{C3CFEEF7-761E-4086-88B0-324242301C50}" dt="2025-04-11T23:11:19.210" v="1457" actId="20577"/>
          <ac:spMkLst>
            <pc:docMk/>
            <pc:sldMk cId="0" sldId="263"/>
            <ac:spMk id="586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3:11:14.140" v="1452" actId="20577"/>
          <ac:spMkLst>
            <pc:docMk/>
            <pc:sldMk cId="0" sldId="263"/>
            <ac:spMk id="587" creationId="{00000000-0000-0000-0000-000000000000}"/>
          </ac:spMkLst>
        </pc:spChg>
        <pc:spChg chg="mod ord">
          <ac:chgData name="Rishika Yashwini" userId="07cc219aba92ff5a" providerId="LiveId" clId="{C3CFEEF7-761E-4086-88B0-324242301C50}" dt="2025-04-11T23:11:06.938" v="1449" actId="20577"/>
          <ac:spMkLst>
            <pc:docMk/>
            <pc:sldMk cId="0" sldId="263"/>
            <ac:spMk id="588" creationId="{00000000-0000-0000-0000-000000000000}"/>
          </ac:spMkLst>
        </pc:spChg>
        <pc:grpChg chg="add del mod">
          <ac:chgData name="Rishika Yashwini" userId="07cc219aba92ff5a" providerId="LiveId" clId="{C3CFEEF7-761E-4086-88B0-324242301C50}" dt="2025-04-11T23:15:38.258" v="1505"/>
          <ac:grpSpMkLst>
            <pc:docMk/>
            <pc:sldMk cId="0" sldId="263"/>
            <ac:grpSpMk id="11" creationId="{94073CB2-DEFD-72DC-4A28-381E972DEFAF}"/>
          </ac:grpSpMkLst>
        </pc:grpChg>
        <pc:grpChg chg="mod">
          <ac:chgData name="Rishika Yashwini" userId="07cc219aba92ff5a" providerId="LiveId" clId="{C3CFEEF7-761E-4086-88B0-324242301C50}" dt="2025-04-11T23:15:36.483" v="1502"/>
          <ac:grpSpMkLst>
            <pc:docMk/>
            <pc:sldMk cId="0" sldId="263"/>
            <ac:grpSpMk id="15" creationId="{019AF797-8C0F-590B-0D65-2A3F5910695F}"/>
          </ac:grpSpMkLst>
        </pc:grpChg>
        <pc:inkChg chg="add del">
          <ac:chgData name="Rishika Yashwini" userId="07cc219aba92ff5a" providerId="LiveId" clId="{C3CFEEF7-761E-4086-88B0-324242301C50}" dt="2025-04-11T23:14:47.948" v="1486"/>
          <ac:inkMkLst>
            <pc:docMk/>
            <pc:sldMk cId="0" sldId="263"/>
            <ac:inkMk id="4" creationId="{01EF0EAE-47B3-5274-8915-DA20217F0C4F}"/>
          </ac:inkMkLst>
        </pc:inkChg>
        <pc:inkChg chg="add mod">
          <ac:chgData name="Rishika Yashwini" userId="07cc219aba92ff5a" providerId="LiveId" clId="{C3CFEEF7-761E-4086-88B0-324242301C50}" dt="2025-04-11T23:14:49.080" v="1487"/>
          <ac:inkMkLst>
            <pc:docMk/>
            <pc:sldMk cId="0" sldId="263"/>
            <ac:inkMk id="5" creationId="{843B929B-28CA-E08B-B200-3BD42A01EAB3}"/>
          </ac:inkMkLst>
        </pc:inkChg>
        <pc:inkChg chg="add">
          <ac:chgData name="Rishika Yashwini" userId="07cc219aba92ff5a" providerId="LiveId" clId="{C3CFEEF7-761E-4086-88B0-324242301C50}" dt="2025-04-11T23:14:51.340" v="1488" actId="9405"/>
          <ac:inkMkLst>
            <pc:docMk/>
            <pc:sldMk cId="0" sldId="263"/>
            <ac:inkMk id="6" creationId="{2F855AB5-65C7-ED13-D104-D44641C1B345}"/>
          </ac:inkMkLst>
        </pc:inkChg>
        <pc:inkChg chg="add mod">
          <ac:chgData name="Rishika Yashwini" userId="07cc219aba92ff5a" providerId="LiveId" clId="{C3CFEEF7-761E-4086-88B0-324242301C50}" dt="2025-04-11T23:15:38.258" v="1505"/>
          <ac:inkMkLst>
            <pc:docMk/>
            <pc:sldMk cId="0" sldId="263"/>
            <ac:inkMk id="7" creationId="{437DA84F-3E3D-2ACF-6DA6-D736DA31C02C}"/>
          </ac:inkMkLst>
        </pc:inkChg>
        <pc:inkChg chg="add del mod">
          <ac:chgData name="Rishika Yashwini" userId="07cc219aba92ff5a" providerId="LiveId" clId="{C3CFEEF7-761E-4086-88B0-324242301C50}" dt="2025-04-11T23:15:40.032" v="1507" actId="9405"/>
          <ac:inkMkLst>
            <pc:docMk/>
            <pc:sldMk cId="0" sldId="263"/>
            <ac:inkMk id="8" creationId="{FD8BEF4A-8447-6471-E51E-1BF530EF3367}"/>
          </ac:inkMkLst>
        </pc:inkChg>
        <pc:inkChg chg="add del mod">
          <ac:chgData name="Rishika Yashwini" userId="07cc219aba92ff5a" providerId="LiveId" clId="{C3CFEEF7-761E-4086-88B0-324242301C50}" dt="2025-04-11T23:15:39.243" v="1506" actId="9405"/>
          <ac:inkMkLst>
            <pc:docMk/>
            <pc:sldMk cId="0" sldId="263"/>
            <ac:inkMk id="9" creationId="{D9AB019D-53B6-AD5D-A849-7AB8056025E5}"/>
          </ac:inkMkLst>
        </pc:inkChg>
        <pc:inkChg chg="add del mod">
          <ac:chgData name="Rishika Yashwini" userId="07cc219aba92ff5a" providerId="LiveId" clId="{C3CFEEF7-761E-4086-88B0-324242301C50}" dt="2025-04-11T23:15:38.258" v="1505"/>
          <ac:inkMkLst>
            <pc:docMk/>
            <pc:sldMk cId="0" sldId="263"/>
            <ac:inkMk id="10" creationId="{336BD350-B99C-0F22-F5E6-88564158090C}"/>
          </ac:inkMkLst>
        </pc:inkChg>
        <pc:inkChg chg="add del">
          <ac:chgData name="Rishika Yashwini" userId="07cc219aba92ff5a" providerId="LiveId" clId="{C3CFEEF7-761E-4086-88B0-324242301C50}" dt="2025-04-11T23:15:20.715" v="1495" actId="9405"/>
          <ac:inkMkLst>
            <pc:docMk/>
            <pc:sldMk cId="0" sldId="263"/>
            <ac:inkMk id="12" creationId="{EABED536-62C5-D6B1-A853-DBABC0FFCB99}"/>
          </ac:inkMkLst>
        </pc:inkChg>
        <pc:inkChg chg="add del">
          <ac:chgData name="Rishika Yashwini" userId="07cc219aba92ff5a" providerId="LiveId" clId="{C3CFEEF7-761E-4086-88B0-324242301C50}" dt="2025-04-11T23:15:37.161" v="1503" actId="9405"/>
          <ac:inkMkLst>
            <pc:docMk/>
            <pc:sldMk cId="0" sldId="263"/>
            <ac:inkMk id="13" creationId="{FAA55D16-ECF1-C5C6-583C-D470B89F3F62}"/>
          </ac:inkMkLst>
        </pc:inkChg>
        <pc:inkChg chg="add del mod">
          <ac:chgData name="Rishika Yashwini" userId="07cc219aba92ff5a" providerId="LiveId" clId="{C3CFEEF7-761E-4086-88B0-324242301C50}" dt="2025-04-11T23:15:36.483" v="1502"/>
          <ac:inkMkLst>
            <pc:docMk/>
            <pc:sldMk cId="0" sldId="263"/>
            <ac:inkMk id="14" creationId="{03A93361-E107-294D-AA36-C646C4FD32A1}"/>
          </ac:inkMkLst>
        </pc:inkChg>
        <pc:inkChg chg="add del">
          <ac:chgData name="Rishika Yashwini" userId="07cc219aba92ff5a" providerId="LiveId" clId="{C3CFEEF7-761E-4086-88B0-324242301C50}" dt="2025-04-11T23:15:32.842" v="1500" actId="9405"/>
          <ac:inkMkLst>
            <pc:docMk/>
            <pc:sldMk cId="0" sldId="263"/>
            <ac:inkMk id="16" creationId="{C811D354-6CB7-B8E7-DD5A-0EBE41B7E2FD}"/>
          </ac:inkMkLst>
        </pc:inkChg>
        <pc:inkChg chg="add del">
          <ac:chgData name="Rishika Yashwini" userId="07cc219aba92ff5a" providerId="LiveId" clId="{C3CFEEF7-761E-4086-88B0-324242301C50}" dt="2025-04-11T23:15:45.899" v="1509" actId="9405"/>
          <ac:inkMkLst>
            <pc:docMk/>
            <pc:sldMk cId="0" sldId="263"/>
            <ac:inkMk id="17" creationId="{F8D2CF4F-B380-D374-401C-1395CB4A62B0}"/>
          </ac:inkMkLst>
        </pc:inkChg>
        <pc:inkChg chg="add">
          <ac:chgData name="Rishika Yashwini" userId="07cc219aba92ff5a" providerId="LiveId" clId="{C3CFEEF7-761E-4086-88B0-324242301C50}" dt="2025-04-11T23:15:53.553" v="1510" actId="9405"/>
          <ac:inkMkLst>
            <pc:docMk/>
            <pc:sldMk cId="0" sldId="263"/>
            <ac:inkMk id="18" creationId="{9C4464CC-2571-CEA8-052E-BA94C988247E}"/>
          </ac:inkMkLst>
        </pc:inkChg>
      </pc:sldChg>
      <pc:sldChg chg="addSp delSp modSp mod ord">
        <pc:chgData name="Rishika Yashwini" userId="07cc219aba92ff5a" providerId="LiveId" clId="{C3CFEEF7-761E-4086-88B0-324242301C50}" dt="2025-04-11T21:54:18.932" v="420" actId="9405"/>
        <pc:sldMkLst>
          <pc:docMk/>
          <pc:sldMk cId="0" sldId="264"/>
        </pc:sldMkLst>
        <pc:spChg chg="add del mod">
          <ac:chgData name="Rishika Yashwini" userId="07cc219aba92ff5a" providerId="LiveId" clId="{C3CFEEF7-761E-4086-88B0-324242301C50}" dt="2025-04-11T21:18:30.825" v="289" actId="478"/>
          <ac:spMkLst>
            <pc:docMk/>
            <pc:sldMk cId="0" sldId="264"/>
            <ac:spMk id="3" creationId="{4B7DC396-C529-C97F-3A06-19AC664F222D}"/>
          </ac:spMkLst>
        </pc:spChg>
        <pc:spChg chg="add del mod">
          <ac:chgData name="Rishika Yashwini" userId="07cc219aba92ff5a" providerId="LiveId" clId="{C3CFEEF7-761E-4086-88B0-324242301C50}" dt="2025-04-11T21:18:30.825" v="289" actId="478"/>
          <ac:spMkLst>
            <pc:docMk/>
            <pc:sldMk cId="0" sldId="264"/>
            <ac:spMk id="5" creationId="{6598F5A4-F79E-2955-8F83-3514678C0288}"/>
          </ac:spMkLst>
        </pc:spChg>
        <pc:spChg chg="add del mod">
          <ac:chgData name="Rishika Yashwini" userId="07cc219aba92ff5a" providerId="LiveId" clId="{C3CFEEF7-761E-4086-88B0-324242301C50}" dt="2025-04-11T21:18:30.825" v="289" actId="478"/>
          <ac:spMkLst>
            <pc:docMk/>
            <pc:sldMk cId="0" sldId="264"/>
            <ac:spMk id="7" creationId="{A8A20532-02FA-0305-45A7-6F367A1CDB3A}"/>
          </ac:spMkLst>
        </pc:spChg>
        <pc:spChg chg="add del mod">
          <ac:chgData name="Rishika Yashwini" userId="07cc219aba92ff5a" providerId="LiveId" clId="{C3CFEEF7-761E-4086-88B0-324242301C50}" dt="2025-04-11T21:18:40.453" v="291" actId="478"/>
          <ac:spMkLst>
            <pc:docMk/>
            <pc:sldMk cId="0" sldId="264"/>
            <ac:spMk id="9" creationId="{883BEB92-71BC-F56D-BC53-AB4C3F948F99}"/>
          </ac:spMkLst>
        </pc:spChg>
        <pc:spChg chg="add del mod">
          <ac:chgData name="Rishika Yashwini" userId="07cc219aba92ff5a" providerId="LiveId" clId="{C3CFEEF7-761E-4086-88B0-324242301C50}" dt="2025-04-11T21:18:40.453" v="291" actId="478"/>
          <ac:spMkLst>
            <pc:docMk/>
            <pc:sldMk cId="0" sldId="264"/>
            <ac:spMk id="11" creationId="{3D81BE39-40BD-17B5-B907-A05924523030}"/>
          </ac:spMkLst>
        </pc:spChg>
        <pc:spChg chg="add del mod">
          <ac:chgData name="Rishika Yashwini" userId="07cc219aba92ff5a" providerId="LiveId" clId="{C3CFEEF7-761E-4086-88B0-324242301C50}" dt="2025-04-11T21:18:40.453" v="291" actId="478"/>
          <ac:spMkLst>
            <pc:docMk/>
            <pc:sldMk cId="0" sldId="264"/>
            <ac:spMk id="13" creationId="{67250A69-A47C-131C-DA4E-1E1EFF8D6E58}"/>
          </ac:spMkLst>
        </pc:spChg>
        <pc:spChg chg="mod">
          <ac:chgData name="Rishika Yashwini" userId="07cc219aba92ff5a" providerId="LiveId" clId="{C3CFEEF7-761E-4086-88B0-324242301C50}" dt="2025-04-11T21:46:39.654" v="370" actId="115"/>
          <ac:spMkLst>
            <pc:docMk/>
            <pc:sldMk cId="0" sldId="264"/>
            <ac:spMk id="593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1:26:36.841" v="341" actId="20577"/>
          <ac:spMkLst>
            <pc:docMk/>
            <pc:sldMk cId="0" sldId="264"/>
            <ac:spMk id="594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1:26:43.252" v="343" actId="20577"/>
          <ac:spMkLst>
            <pc:docMk/>
            <pc:sldMk cId="0" sldId="264"/>
            <ac:spMk id="595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1:26:40.510" v="342" actId="20577"/>
          <ac:spMkLst>
            <pc:docMk/>
            <pc:sldMk cId="0" sldId="264"/>
            <ac:spMk id="596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1:27:10.605" v="346" actId="1076"/>
          <ac:spMkLst>
            <pc:docMk/>
            <pc:sldMk cId="0" sldId="264"/>
            <ac:spMk id="597" creationId="{00000000-0000-0000-0000-000000000000}"/>
          </ac:spMkLst>
        </pc:spChg>
        <pc:spChg chg="del mod">
          <ac:chgData name="Rishika Yashwini" userId="07cc219aba92ff5a" providerId="LiveId" clId="{C3CFEEF7-761E-4086-88B0-324242301C50}" dt="2025-04-11T21:18:26.149" v="288" actId="478"/>
          <ac:spMkLst>
            <pc:docMk/>
            <pc:sldMk cId="0" sldId="264"/>
            <ac:spMk id="598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1:18:26.149" v="288" actId="478"/>
          <ac:spMkLst>
            <pc:docMk/>
            <pc:sldMk cId="0" sldId="264"/>
            <ac:spMk id="599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1:18:26.149" v="288" actId="478"/>
          <ac:spMkLst>
            <pc:docMk/>
            <pc:sldMk cId="0" sldId="264"/>
            <ac:spMk id="600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1:26:50.685" v="345" actId="20577"/>
          <ac:spMkLst>
            <pc:docMk/>
            <pc:sldMk cId="0" sldId="264"/>
            <ac:spMk id="601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1:27:13.665" v="347" actId="1076"/>
          <ac:spMkLst>
            <pc:docMk/>
            <pc:sldMk cId="0" sldId="264"/>
            <ac:spMk id="602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1:18:35.503" v="290" actId="478"/>
          <ac:spMkLst>
            <pc:docMk/>
            <pc:sldMk cId="0" sldId="264"/>
            <ac:spMk id="603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1:18:35.503" v="290" actId="478"/>
          <ac:spMkLst>
            <pc:docMk/>
            <pc:sldMk cId="0" sldId="264"/>
            <ac:spMk id="604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1:18:35.503" v="290" actId="478"/>
          <ac:spMkLst>
            <pc:docMk/>
            <pc:sldMk cId="0" sldId="264"/>
            <ac:spMk id="605" creationId="{00000000-0000-0000-0000-000000000000}"/>
          </ac:spMkLst>
        </pc:spChg>
        <pc:inkChg chg="add">
          <ac:chgData name="Rishika Yashwini" userId="07cc219aba92ff5a" providerId="LiveId" clId="{C3CFEEF7-761E-4086-88B0-324242301C50}" dt="2025-04-11T21:54:18.932" v="420" actId="9405"/>
          <ac:inkMkLst>
            <pc:docMk/>
            <pc:sldMk cId="0" sldId="264"/>
            <ac:inkMk id="14" creationId="{71B1452C-5FC9-620C-91E8-1877772599E9}"/>
          </ac:inkMkLst>
        </pc:inkChg>
      </pc:sldChg>
      <pc:sldChg chg="addSp delSp modSp mod ord">
        <pc:chgData name="Rishika Yashwini" userId="07cc219aba92ff5a" providerId="LiveId" clId="{C3CFEEF7-761E-4086-88B0-324242301C50}" dt="2025-04-11T23:20:52.310" v="1565"/>
        <pc:sldMkLst>
          <pc:docMk/>
          <pc:sldMk cId="0" sldId="265"/>
        </pc:sldMkLst>
        <pc:spChg chg="add del mod">
          <ac:chgData name="Rishika Yashwini" userId="07cc219aba92ff5a" providerId="LiveId" clId="{C3CFEEF7-761E-4086-88B0-324242301C50}" dt="2025-04-11T23:16:52.498" v="1513" actId="478"/>
          <ac:spMkLst>
            <pc:docMk/>
            <pc:sldMk cId="0" sldId="265"/>
            <ac:spMk id="4" creationId="{D5DF6276-BB1E-24D8-FC51-89B4AC7524F1}"/>
          </ac:spMkLst>
        </pc:spChg>
        <pc:spChg chg="add del mod">
          <ac:chgData name="Rishika Yashwini" userId="07cc219aba92ff5a" providerId="LiveId" clId="{C3CFEEF7-761E-4086-88B0-324242301C50}" dt="2025-04-11T23:16:52.498" v="1513" actId="478"/>
          <ac:spMkLst>
            <pc:docMk/>
            <pc:sldMk cId="0" sldId="265"/>
            <ac:spMk id="6" creationId="{6F697F4D-19A9-632F-BE3E-FCD7F1782E49}"/>
          </ac:spMkLst>
        </pc:spChg>
        <pc:spChg chg="add del mod">
          <ac:chgData name="Rishika Yashwini" userId="07cc219aba92ff5a" providerId="LiveId" clId="{C3CFEEF7-761E-4086-88B0-324242301C50}" dt="2025-04-11T23:16:52.498" v="1513" actId="478"/>
          <ac:spMkLst>
            <pc:docMk/>
            <pc:sldMk cId="0" sldId="265"/>
            <ac:spMk id="8" creationId="{EAF5B6A5-3D5A-1137-4FB5-074F38474EFD}"/>
          </ac:spMkLst>
        </pc:spChg>
        <pc:spChg chg="add del mod">
          <ac:chgData name="Rishika Yashwini" userId="07cc219aba92ff5a" providerId="LiveId" clId="{C3CFEEF7-761E-4086-88B0-324242301C50}" dt="2025-04-11T23:16:52.498" v="1513" actId="478"/>
          <ac:spMkLst>
            <pc:docMk/>
            <pc:sldMk cId="0" sldId="265"/>
            <ac:spMk id="10" creationId="{E5009B9A-2D35-B2A6-B4C1-8C50333D0BA6}"/>
          </ac:spMkLst>
        </pc:spChg>
        <pc:spChg chg="add del mod">
          <ac:chgData name="Rishika Yashwini" userId="07cc219aba92ff5a" providerId="LiveId" clId="{C3CFEEF7-761E-4086-88B0-324242301C50}" dt="2025-04-11T23:16:59.766" v="1515" actId="478"/>
          <ac:spMkLst>
            <pc:docMk/>
            <pc:sldMk cId="0" sldId="265"/>
            <ac:spMk id="12" creationId="{09430272-AE0A-79C9-2305-2B9D82EBAB1F}"/>
          </ac:spMkLst>
        </pc:spChg>
        <pc:spChg chg="add del mod">
          <ac:chgData name="Rishika Yashwini" userId="07cc219aba92ff5a" providerId="LiveId" clId="{C3CFEEF7-761E-4086-88B0-324242301C50}" dt="2025-04-11T23:16:59.766" v="1515" actId="478"/>
          <ac:spMkLst>
            <pc:docMk/>
            <pc:sldMk cId="0" sldId="265"/>
            <ac:spMk id="14" creationId="{5E28B597-532A-907B-33AB-B939EC681A1D}"/>
          </ac:spMkLst>
        </pc:spChg>
        <pc:spChg chg="add del mod">
          <ac:chgData name="Rishika Yashwini" userId="07cc219aba92ff5a" providerId="LiveId" clId="{C3CFEEF7-761E-4086-88B0-324242301C50}" dt="2025-04-11T23:18:55.974" v="1539" actId="478"/>
          <ac:spMkLst>
            <pc:docMk/>
            <pc:sldMk cId="0" sldId="265"/>
            <ac:spMk id="18" creationId="{C77A46BB-AAFA-169E-4DDA-D8AE70D5DF65}"/>
          </ac:spMkLst>
        </pc:spChg>
        <pc:spChg chg="add mod">
          <ac:chgData name="Rishika Yashwini" userId="07cc219aba92ff5a" providerId="LiveId" clId="{C3CFEEF7-761E-4086-88B0-324242301C50}" dt="2025-04-11T23:19:55.506" v="1555" actId="1076"/>
          <ac:spMkLst>
            <pc:docMk/>
            <pc:sldMk cId="0" sldId="265"/>
            <ac:spMk id="19" creationId="{B4C75236-D902-1B0E-D693-7A82DB99974C}"/>
          </ac:spMkLst>
        </pc:spChg>
        <pc:spChg chg="del">
          <ac:chgData name="Rishika Yashwini" userId="07cc219aba92ff5a" providerId="LiveId" clId="{C3CFEEF7-761E-4086-88B0-324242301C50}" dt="2025-04-11T23:16:56.102" v="1514" actId="478"/>
          <ac:spMkLst>
            <pc:docMk/>
            <pc:sldMk cId="0" sldId="265"/>
            <ac:spMk id="610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3:16:56.102" v="1514" actId="478"/>
          <ac:spMkLst>
            <pc:docMk/>
            <pc:sldMk cId="0" sldId="265"/>
            <ac:spMk id="611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3:16:47.414" v="1512" actId="478"/>
          <ac:spMkLst>
            <pc:docMk/>
            <pc:sldMk cId="0" sldId="265"/>
            <ac:spMk id="612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3:16:47.414" v="1512" actId="478"/>
          <ac:spMkLst>
            <pc:docMk/>
            <pc:sldMk cId="0" sldId="265"/>
            <ac:spMk id="613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3:16:47.414" v="1512" actId="478"/>
          <ac:spMkLst>
            <pc:docMk/>
            <pc:sldMk cId="0" sldId="265"/>
            <ac:spMk id="614" creationId="{00000000-0000-0000-0000-000000000000}"/>
          </ac:spMkLst>
        </pc:spChg>
        <pc:spChg chg="del">
          <ac:chgData name="Rishika Yashwini" userId="07cc219aba92ff5a" providerId="LiveId" clId="{C3CFEEF7-761E-4086-88B0-324242301C50}" dt="2025-04-11T23:16:47.414" v="1512" actId="478"/>
          <ac:spMkLst>
            <pc:docMk/>
            <pc:sldMk cId="0" sldId="265"/>
            <ac:spMk id="615" creationId="{00000000-0000-0000-0000-000000000000}"/>
          </ac:spMkLst>
        </pc:spChg>
        <pc:grpChg chg="del">
          <ac:chgData name="Rishika Yashwini" userId="07cc219aba92ff5a" providerId="LiveId" clId="{C3CFEEF7-761E-4086-88B0-324242301C50}" dt="2025-04-11T23:16:52.498" v="1513" actId="478"/>
          <ac:grpSpMkLst>
            <pc:docMk/>
            <pc:sldMk cId="0" sldId="265"/>
            <ac:grpSpMk id="616" creationId="{00000000-0000-0000-0000-000000000000}"/>
          </ac:grpSpMkLst>
        </pc:grpChg>
        <pc:picChg chg="add mod">
          <ac:chgData name="Rishika Yashwini" userId="07cc219aba92ff5a" providerId="LiveId" clId="{C3CFEEF7-761E-4086-88B0-324242301C50}" dt="2025-04-11T23:20:02.253" v="1556" actId="1076"/>
          <ac:picMkLst>
            <pc:docMk/>
            <pc:sldMk cId="0" sldId="265"/>
            <ac:picMk id="15" creationId="{9CC7820C-D2CC-3BE3-3373-D9631CB4874A}"/>
          </ac:picMkLst>
        </pc:picChg>
        <pc:picChg chg="add mod">
          <ac:chgData name="Rishika Yashwini" userId="07cc219aba92ff5a" providerId="LiveId" clId="{C3CFEEF7-761E-4086-88B0-324242301C50}" dt="2025-04-11T23:20:03.794" v="1557" actId="1076"/>
          <ac:picMkLst>
            <pc:docMk/>
            <pc:sldMk cId="0" sldId="265"/>
            <ac:picMk id="16" creationId="{D1F65907-907D-0D5A-D60F-8D6AD95AC35E}"/>
          </ac:picMkLst>
        </pc:picChg>
        <pc:picChg chg="add mod">
          <ac:chgData name="Rishika Yashwini" userId="07cc219aba92ff5a" providerId="LiveId" clId="{C3CFEEF7-761E-4086-88B0-324242301C50}" dt="2025-04-11T23:20:10.896" v="1558" actId="1076"/>
          <ac:picMkLst>
            <pc:docMk/>
            <pc:sldMk cId="0" sldId="265"/>
            <ac:picMk id="17" creationId="{5CD10433-356F-C08D-E32E-28687FEC6056}"/>
          </ac:picMkLst>
        </pc:picChg>
        <pc:inkChg chg="add">
          <ac:chgData name="Rishika Yashwini" userId="07cc219aba92ff5a" providerId="LiveId" clId="{C3CFEEF7-761E-4086-88B0-324242301C50}" dt="2025-04-11T23:16:08.223" v="1511" actId="9405"/>
          <ac:inkMkLst>
            <pc:docMk/>
            <pc:sldMk cId="0" sldId="265"/>
            <ac:inkMk id="2" creationId="{2752B1ED-AA44-44A7-D974-AA99B4D68923}"/>
          </ac:inkMkLst>
        </pc:inkChg>
      </pc:sldChg>
      <pc:sldChg chg="del">
        <pc:chgData name="Rishika Yashwini" userId="07cc219aba92ff5a" providerId="LiveId" clId="{C3CFEEF7-761E-4086-88B0-324242301C50}" dt="2025-04-11T23:20:19.862" v="1559" actId="47"/>
        <pc:sldMkLst>
          <pc:docMk/>
          <pc:sldMk cId="0" sldId="266"/>
        </pc:sldMkLst>
      </pc:sldChg>
      <pc:sldChg chg="del">
        <pc:chgData name="Rishika Yashwini" userId="07cc219aba92ff5a" providerId="LiveId" clId="{C3CFEEF7-761E-4086-88B0-324242301C50}" dt="2025-04-11T23:20:20.902" v="1560" actId="47"/>
        <pc:sldMkLst>
          <pc:docMk/>
          <pc:sldMk cId="0" sldId="267"/>
        </pc:sldMkLst>
      </pc:sldChg>
      <pc:sldChg chg="addSp delSp modSp add del mod ord">
        <pc:chgData name="Rishika Yashwini" userId="07cc219aba92ff5a" providerId="LiveId" clId="{C3CFEEF7-761E-4086-88B0-324242301C50}" dt="2025-04-11T23:28:08.441" v="2032" actId="14100"/>
        <pc:sldMkLst>
          <pc:docMk/>
          <pc:sldMk cId="0" sldId="268"/>
        </pc:sldMkLst>
        <pc:graphicFrameChg chg="add del mod modGraphic">
          <ac:chgData name="Rishika Yashwini" userId="07cc219aba92ff5a" providerId="LiveId" clId="{C3CFEEF7-761E-4086-88B0-324242301C50}" dt="2025-04-11T23:28:08.441" v="2032" actId="14100"/>
          <ac:graphicFrameMkLst>
            <pc:docMk/>
            <pc:sldMk cId="0" sldId="268"/>
            <ac:graphicFrameMk id="653" creationId="{00000000-0000-0000-0000-000000000000}"/>
          </ac:graphicFrameMkLst>
        </pc:graphicFrameChg>
      </pc:sldChg>
      <pc:sldChg chg="addSp delSp modSp del mod ord">
        <pc:chgData name="Rishika Yashwini" userId="07cc219aba92ff5a" providerId="LiveId" clId="{C3CFEEF7-761E-4086-88B0-324242301C50}" dt="2025-04-11T22:57:02.939" v="1173" actId="47"/>
        <pc:sldMkLst>
          <pc:docMk/>
          <pc:sldMk cId="0" sldId="269"/>
        </pc:sldMkLst>
        <pc:spChg chg="mod">
          <ac:chgData name="Rishika Yashwini" userId="07cc219aba92ff5a" providerId="LiveId" clId="{C3CFEEF7-761E-4086-88B0-324242301C50}" dt="2025-04-11T22:47:54.935" v="1141" actId="20577"/>
          <ac:spMkLst>
            <pc:docMk/>
            <pc:sldMk cId="0" sldId="269"/>
            <ac:spMk id="658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2:55:15.476" v="1166" actId="255"/>
          <ac:spMkLst>
            <pc:docMk/>
            <pc:sldMk cId="0" sldId="269"/>
            <ac:spMk id="659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2:56:06.429" v="1170" actId="14100"/>
          <ac:spMkLst>
            <pc:docMk/>
            <pc:sldMk cId="0" sldId="269"/>
            <ac:spMk id="660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2:55:26.289" v="1167" actId="255"/>
          <ac:spMkLst>
            <pc:docMk/>
            <pc:sldMk cId="0" sldId="269"/>
            <ac:spMk id="665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2:56:40.742" v="1172" actId="255"/>
          <ac:spMkLst>
            <pc:docMk/>
            <pc:sldMk cId="0" sldId="269"/>
            <ac:spMk id="666" creationId="{00000000-0000-0000-0000-000000000000}"/>
          </ac:spMkLst>
        </pc:spChg>
        <pc:spChg chg="mod">
          <ac:chgData name="Rishika Yashwini" userId="07cc219aba92ff5a" providerId="LiveId" clId="{C3CFEEF7-761E-4086-88B0-324242301C50}" dt="2025-04-11T22:52:50.060" v="1162" actId="20577"/>
          <ac:spMkLst>
            <pc:docMk/>
            <pc:sldMk cId="0" sldId="269"/>
            <ac:spMk id="673" creationId="{00000000-0000-0000-0000-000000000000}"/>
          </ac:spMkLst>
        </pc:spChg>
        <pc:picChg chg="add mod">
          <ac:chgData name="Rishika Yashwini" userId="07cc219aba92ff5a" providerId="LiveId" clId="{C3CFEEF7-761E-4086-88B0-324242301C50}" dt="2025-04-11T22:54:07.225" v="1163" actId="1440"/>
          <ac:picMkLst>
            <pc:docMk/>
            <pc:sldMk cId="0" sldId="269"/>
            <ac:picMk id="2" creationId="{B90447A1-6884-D524-E2A4-DD4235F89FAB}"/>
          </ac:picMkLst>
        </pc:picChg>
        <pc:picChg chg="del">
          <ac:chgData name="Rishika Yashwini" userId="07cc219aba92ff5a" providerId="LiveId" clId="{C3CFEEF7-761E-4086-88B0-324242301C50}" dt="2025-04-11T22:51:44.811" v="1156" actId="478"/>
          <ac:picMkLst>
            <pc:docMk/>
            <pc:sldMk cId="0" sldId="269"/>
            <ac:picMk id="674" creationId="{00000000-0000-0000-0000-000000000000}"/>
          </ac:picMkLst>
        </pc:picChg>
      </pc:sldChg>
      <pc:sldChg chg="del">
        <pc:chgData name="Rishika Yashwini" userId="07cc219aba92ff5a" providerId="LiveId" clId="{C3CFEEF7-761E-4086-88B0-324242301C50}" dt="2025-04-11T23:20:34.325" v="1563" actId="47"/>
        <pc:sldMkLst>
          <pc:docMk/>
          <pc:sldMk cId="0" sldId="270"/>
        </pc:sldMkLst>
      </pc:sldChg>
      <pc:sldChg chg="del">
        <pc:chgData name="Rishika Yashwini" userId="07cc219aba92ff5a" providerId="LiveId" clId="{C3CFEEF7-761E-4086-88B0-324242301C50}" dt="2025-04-11T23:21:05.047" v="1568" actId="47"/>
        <pc:sldMkLst>
          <pc:docMk/>
          <pc:sldMk cId="0" sldId="271"/>
        </pc:sldMkLst>
      </pc:sldChg>
      <pc:sldChg chg="del">
        <pc:chgData name="Rishika Yashwini" userId="07cc219aba92ff5a" providerId="LiveId" clId="{C3CFEEF7-761E-4086-88B0-324242301C50}" dt="2025-04-11T23:21:06.727" v="1569" actId="47"/>
        <pc:sldMkLst>
          <pc:docMk/>
          <pc:sldMk cId="0" sldId="272"/>
        </pc:sldMkLst>
      </pc:sldChg>
      <pc:sldChg chg="del">
        <pc:chgData name="Rishika Yashwini" userId="07cc219aba92ff5a" providerId="LiveId" clId="{C3CFEEF7-761E-4086-88B0-324242301C50}" dt="2025-04-11T23:21:08.937" v="1570" actId="47"/>
        <pc:sldMkLst>
          <pc:docMk/>
          <pc:sldMk cId="0" sldId="273"/>
        </pc:sldMkLst>
      </pc:sldChg>
      <pc:sldChg chg="del">
        <pc:chgData name="Rishika Yashwini" userId="07cc219aba92ff5a" providerId="LiveId" clId="{C3CFEEF7-761E-4086-88B0-324242301C50}" dt="2025-04-11T23:21:11.050" v="1571" actId="47"/>
        <pc:sldMkLst>
          <pc:docMk/>
          <pc:sldMk cId="0" sldId="274"/>
        </pc:sldMkLst>
      </pc:sldChg>
      <pc:sldChg chg="del">
        <pc:chgData name="Rishika Yashwini" userId="07cc219aba92ff5a" providerId="LiveId" clId="{C3CFEEF7-761E-4086-88B0-324242301C50}" dt="2025-04-11T23:21:15.586" v="1572" actId="47"/>
        <pc:sldMkLst>
          <pc:docMk/>
          <pc:sldMk cId="0" sldId="275"/>
        </pc:sldMkLst>
      </pc:sldChg>
      <pc:sldChg chg="del">
        <pc:chgData name="Rishika Yashwini" userId="07cc219aba92ff5a" providerId="LiveId" clId="{C3CFEEF7-761E-4086-88B0-324242301C50}" dt="2025-04-11T23:21:20.268" v="1573" actId="47"/>
        <pc:sldMkLst>
          <pc:docMk/>
          <pc:sldMk cId="0" sldId="276"/>
        </pc:sldMkLst>
      </pc:sldChg>
      <pc:sldChg chg="del">
        <pc:chgData name="Rishika Yashwini" userId="07cc219aba92ff5a" providerId="LiveId" clId="{C3CFEEF7-761E-4086-88B0-324242301C50}" dt="2025-04-11T23:21:22.174" v="1574" actId="47"/>
        <pc:sldMkLst>
          <pc:docMk/>
          <pc:sldMk cId="0" sldId="277"/>
        </pc:sldMkLst>
      </pc:sldChg>
      <pc:sldChg chg="del">
        <pc:chgData name="Rishika Yashwini" userId="07cc219aba92ff5a" providerId="LiveId" clId="{C3CFEEF7-761E-4086-88B0-324242301C50}" dt="2025-04-11T23:21:22.915" v="1575" actId="47"/>
        <pc:sldMkLst>
          <pc:docMk/>
          <pc:sldMk cId="0" sldId="278"/>
        </pc:sldMkLst>
      </pc:sldChg>
      <pc:sldChg chg="del">
        <pc:chgData name="Rishika Yashwini" userId="07cc219aba92ff5a" providerId="LiveId" clId="{C3CFEEF7-761E-4086-88B0-324242301C50}" dt="2025-04-11T23:21:23.680" v="1576" actId="47"/>
        <pc:sldMkLst>
          <pc:docMk/>
          <pc:sldMk cId="0" sldId="279"/>
        </pc:sldMkLst>
      </pc:sldChg>
      <pc:sldChg chg="del">
        <pc:chgData name="Rishika Yashwini" userId="07cc219aba92ff5a" providerId="LiveId" clId="{C3CFEEF7-761E-4086-88B0-324242301C50}" dt="2025-04-11T23:21:24.016" v="1577" actId="47"/>
        <pc:sldMkLst>
          <pc:docMk/>
          <pc:sldMk cId="0" sldId="280"/>
        </pc:sldMkLst>
      </pc:sldChg>
      <pc:sldChg chg="del">
        <pc:chgData name="Rishika Yashwini" userId="07cc219aba92ff5a" providerId="LiveId" clId="{C3CFEEF7-761E-4086-88B0-324242301C50}" dt="2025-04-11T23:21:24.520" v="1578" actId="47"/>
        <pc:sldMkLst>
          <pc:docMk/>
          <pc:sldMk cId="0" sldId="281"/>
        </pc:sldMkLst>
      </pc:sldChg>
      <pc:sldChg chg="del">
        <pc:chgData name="Rishika Yashwini" userId="07cc219aba92ff5a" providerId="LiveId" clId="{C3CFEEF7-761E-4086-88B0-324242301C50}" dt="2025-04-11T23:21:25.267" v="1579" actId="47"/>
        <pc:sldMkLst>
          <pc:docMk/>
          <pc:sldMk cId="0" sldId="282"/>
        </pc:sldMkLst>
      </pc:sldChg>
      <pc:sldChg chg="del">
        <pc:chgData name="Rishika Yashwini" userId="07cc219aba92ff5a" providerId="LiveId" clId="{C3CFEEF7-761E-4086-88B0-324242301C50}" dt="2025-04-11T23:21:26.301" v="1580" actId="47"/>
        <pc:sldMkLst>
          <pc:docMk/>
          <pc:sldMk cId="0" sldId="283"/>
        </pc:sldMkLst>
      </pc:sldChg>
      <pc:sldChg chg="del">
        <pc:chgData name="Rishika Yashwini" userId="07cc219aba92ff5a" providerId="LiveId" clId="{C3CFEEF7-761E-4086-88B0-324242301C50}" dt="2025-04-11T23:21:27.374" v="1581" actId="47"/>
        <pc:sldMkLst>
          <pc:docMk/>
          <pc:sldMk cId="0" sldId="284"/>
        </pc:sldMkLst>
      </pc:sldChg>
      <pc:sldChg chg="del">
        <pc:chgData name="Rishika Yashwini" userId="07cc219aba92ff5a" providerId="LiveId" clId="{C3CFEEF7-761E-4086-88B0-324242301C50}" dt="2025-04-11T23:21:27.871" v="1582" actId="47"/>
        <pc:sldMkLst>
          <pc:docMk/>
          <pc:sldMk cId="0" sldId="285"/>
        </pc:sldMkLst>
      </pc:sldChg>
      <pc:sldChg chg="del">
        <pc:chgData name="Rishika Yashwini" userId="07cc219aba92ff5a" providerId="LiveId" clId="{C3CFEEF7-761E-4086-88B0-324242301C50}" dt="2025-04-11T23:21:28.493" v="1583" actId="47"/>
        <pc:sldMkLst>
          <pc:docMk/>
          <pc:sldMk cId="0" sldId="286"/>
        </pc:sldMkLst>
      </pc:sldChg>
      <pc:sldChg chg="del">
        <pc:chgData name="Rishika Yashwini" userId="07cc219aba92ff5a" providerId="LiveId" clId="{C3CFEEF7-761E-4086-88B0-324242301C50}" dt="2025-04-11T23:21:29.002" v="1584" actId="47"/>
        <pc:sldMkLst>
          <pc:docMk/>
          <pc:sldMk cId="0" sldId="287"/>
        </pc:sldMkLst>
      </pc:sldChg>
      <pc:sldChg chg="del">
        <pc:chgData name="Rishika Yashwini" userId="07cc219aba92ff5a" providerId="LiveId" clId="{C3CFEEF7-761E-4086-88B0-324242301C50}" dt="2025-04-11T23:21:29.765" v="1585" actId="47"/>
        <pc:sldMkLst>
          <pc:docMk/>
          <pc:sldMk cId="0" sldId="288"/>
        </pc:sldMkLst>
      </pc:sldChg>
      <pc:sldChg chg="del">
        <pc:chgData name="Rishika Yashwini" userId="07cc219aba92ff5a" providerId="LiveId" clId="{C3CFEEF7-761E-4086-88B0-324242301C50}" dt="2025-04-11T23:21:30.427" v="1586" actId="47"/>
        <pc:sldMkLst>
          <pc:docMk/>
          <pc:sldMk cId="0" sldId="289"/>
        </pc:sldMkLst>
      </pc:sldChg>
      <pc:sldChg chg="del">
        <pc:chgData name="Rishika Yashwini" userId="07cc219aba92ff5a" providerId="LiveId" clId="{C3CFEEF7-761E-4086-88B0-324242301C50}" dt="2025-04-11T23:21:30.950" v="1587" actId="47"/>
        <pc:sldMkLst>
          <pc:docMk/>
          <pc:sldMk cId="0" sldId="290"/>
        </pc:sldMkLst>
      </pc:sldChg>
      <pc:sldChg chg="del">
        <pc:chgData name="Rishika Yashwini" userId="07cc219aba92ff5a" providerId="LiveId" clId="{C3CFEEF7-761E-4086-88B0-324242301C50}" dt="2025-04-11T23:21:31.769" v="1588" actId="47"/>
        <pc:sldMkLst>
          <pc:docMk/>
          <pc:sldMk cId="0" sldId="291"/>
        </pc:sldMkLst>
      </pc:sldChg>
      <pc:sldChg chg="del">
        <pc:chgData name="Rishika Yashwini" userId="07cc219aba92ff5a" providerId="LiveId" clId="{C3CFEEF7-761E-4086-88B0-324242301C50}" dt="2025-04-11T23:21:32.429" v="1589" actId="47"/>
        <pc:sldMkLst>
          <pc:docMk/>
          <pc:sldMk cId="0" sldId="292"/>
        </pc:sldMkLst>
      </pc:sldChg>
      <pc:sldChg chg="del">
        <pc:chgData name="Rishika Yashwini" userId="07cc219aba92ff5a" providerId="LiveId" clId="{C3CFEEF7-761E-4086-88B0-324242301C50}" dt="2025-04-11T23:21:32.908" v="1590" actId="47"/>
        <pc:sldMkLst>
          <pc:docMk/>
          <pc:sldMk cId="0" sldId="293"/>
        </pc:sldMkLst>
      </pc:sldChg>
      <pc:sldChg chg="del">
        <pc:chgData name="Rishika Yashwini" userId="07cc219aba92ff5a" providerId="LiveId" clId="{C3CFEEF7-761E-4086-88B0-324242301C50}" dt="2025-04-11T23:21:33.348" v="1591" actId="47"/>
        <pc:sldMkLst>
          <pc:docMk/>
          <pc:sldMk cId="0" sldId="294"/>
        </pc:sldMkLst>
      </pc:sldChg>
      <pc:sldChg chg="del">
        <pc:chgData name="Rishika Yashwini" userId="07cc219aba92ff5a" providerId="LiveId" clId="{C3CFEEF7-761E-4086-88B0-324242301C50}" dt="2025-04-11T23:21:33.770" v="1592" actId="47"/>
        <pc:sldMkLst>
          <pc:docMk/>
          <pc:sldMk cId="0" sldId="295"/>
        </pc:sldMkLst>
      </pc:sldChg>
      <pc:sldChg chg="del">
        <pc:chgData name="Rishika Yashwini" userId="07cc219aba92ff5a" providerId="LiveId" clId="{C3CFEEF7-761E-4086-88B0-324242301C50}" dt="2025-04-11T23:21:34.159" v="1593" actId="47"/>
        <pc:sldMkLst>
          <pc:docMk/>
          <pc:sldMk cId="0" sldId="296"/>
        </pc:sldMkLst>
      </pc:sldChg>
      <pc:sldChg chg="addSp delSp modSp add mod">
        <pc:chgData name="Rishika Yashwini" userId="07cc219aba92ff5a" providerId="LiveId" clId="{C3CFEEF7-761E-4086-88B0-324242301C50}" dt="2025-04-11T21:53:36.318" v="414" actId="9405"/>
        <pc:sldMkLst>
          <pc:docMk/>
          <pc:sldMk cId="2583659527" sldId="297"/>
        </pc:sldMkLst>
        <pc:spChg chg="add del mod">
          <ac:chgData name="Rishika Yashwini" userId="07cc219aba92ff5a" providerId="LiveId" clId="{C3CFEEF7-761E-4086-88B0-324242301C50}" dt="2025-04-11T21:06:07.915" v="147" actId="478"/>
          <ac:spMkLst>
            <pc:docMk/>
            <pc:sldMk cId="2583659527" sldId="297"/>
            <ac:spMk id="4" creationId="{B11038C8-7DD7-BED0-08A3-6454709A6490}"/>
          </ac:spMkLst>
        </pc:spChg>
        <pc:spChg chg="mod">
          <ac:chgData name="Rishika Yashwini" userId="07cc219aba92ff5a" providerId="LiveId" clId="{C3CFEEF7-761E-4086-88B0-324242301C50}" dt="2025-04-11T21:47:05.381" v="372" actId="115"/>
          <ac:spMkLst>
            <pc:docMk/>
            <pc:sldMk cId="2583659527" sldId="297"/>
            <ac:spMk id="552" creationId="{DD4F67CA-F154-9498-6AFC-45863CBFC705}"/>
          </ac:spMkLst>
        </pc:spChg>
        <pc:spChg chg="mod">
          <ac:chgData name="Rishika Yashwini" userId="07cc219aba92ff5a" providerId="LiveId" clId="{C3CFEEF7-761E-4086-88B0-324242301C50}" dt="2025-04-11T21:07:16.028" v="159" actId="20577"/>
          <ac:spMkLst>
            <pc:docMk/>
            <pc:sldMk cId="2583659527" sldId="297"/>
            <ac:spMk id="553" creationId="{C1267222-0D54-7F80-B3C8-D74E82B79E91}"/>
          </ac:spMkLst>
        </pc:spChg>
        <pc:picChg chg="add mod">
          <ac:chgData name="Rishika Yashwini" userId="07cc219aba92ff5a" providerId="LiveId" clId="{C3CFEEF7-761E-4086-88B0-324242301C50}" dt="2025-04-11T21:06:21.742" v="151" actId="1076"/>
          <ac:picMkLst>
            <pc:docMk/>
            <pc:sldMk cId="2583659527" sldId="297"/>
            <ac:picMk id="2" creationId="{3FABBFF0-FD6B-16BC-A2A3-D16F8C756F29}"/>
          </ac:picMkLst>
        </pc:picChg>
        <pc:picChg chg="del">
          <ac:chgData name="Rishika Yashwini" userId="07cc219aba92ff5a" providerId="LiveId" clId="{C3CFEEF7-761E-4086-88B0-324242301C50}" dt="2025-04-11T21:06:05.517" v="146" actId="478"/>
          <ac:picMkLst>
            <pc:docMk/>
            <pc:sldMk cId="2583659527" sldId="297"/>
            <ac:picMk id="554" creationId="{113151F3-CA69-E302-3DCF-9C2F4CD0EF62}"/>
          </ac:picMkLst>
        </pc:picChg>
        <pc:inkChg chg="add del">
          <ac:chgData name="Rishika Yashwini" userId="07cc219aba92ff5a" providerId="LiveId" clId="{C3CFEEF7-761E-4086-88B0-324242301C50}" dt="2025-04-11T21:53:31.972" v="413" actId="9405"/>
          <ac:inkMkLst>
            <pc:docMk/>
            <pc:sldMk cId="2583659527" sldId="297"/>
            <ac:inkMk id="5" creationId="{7E72AA16-7DF3-CA40-60A3-B21ABE6EE8DB}"/>
          </ac:inkMkLst>
        </pc:inkChg>
        <pc:inkChg chg="add">
          <ac:chgData name="Rishika Yashwini" userId="07cc219aba92ff5a" providerId="LiveId" clId="{C3CFEEF7-761E-4086-88B0-324242301C50}" dt="2025-04-11T21:53:36.318" v="414" actId="9405"/>
          <ac:inkMkLst>
            <pc:docMk/>
            <pc:sldMk cId="2583659527" sldId="297"/>
            <ac:inkMk id="6" creationId="{9EFC20ED-9C38-7693-55E7-1DC6C5F4C790}"/>
          </ac:inkMkLst>
        </pc:inkChg>
      </pc:sldChg>
      <pc:sldChg chg="addSp delSp modSp add mod ord">
        <pc:chgData name="Rishika Yashwini" userId="07cc219aba92ff5a" providerId="LiveId" clId="{C3CFEEF7-761E-4086-88B0-324242301C50}" dt="2025-04-11T21:53:56.096" v="417" actId="9405"/>
        <pc:sldMkLst>
          <pc:docMk/>
          <pc:sldMk cId="1184417133" sldId="298"/>
        </pc:sldMkLst>
        <pc:spChg chg="mod">
          <ac:chgData name="Rishika Yashwini" userId="07cc219aba92ff5a" providerId="LiveId" clId="{C3CFEEF7-761E-4086-88B0-324242301C50}" dt="2025-04-11T21:08:23.231" v="184" actId="14100"/>
          <ac:spMkLst>
            <pc:docMk/>
            <pc:sldMk cId="1184417133" sldId="298"/>
            <ac:spMk id="542" creationId="{91B17C95-F7D7-97D0-307D-6164B0035B2F}"/>
          </ac:spMkLst>
        </pc:spChg>
        <pc:spChg chg="mod">
          <ac:chgData name="Rishika Yashwini" userId="07cc219aba92ff5a" providerId="LiveId" clId="{C3CFEEF7-761E-4086-88B0-324242301C50}" dt="2025-04-11T21:07:59.646" v="164" actId="20577"/>
          <ac:spMkLst>
            <pc:docMk/>
            <pc:sldMk cId="1184417133" sldId="298"/>
            <ac:spMk id="543" creationId="{36EDD2C8-BC3A-5C7E-1B52-0514CFD925E5}"/>
          </ac:spMkLst>
        </pc:spChg>
        <pc:inkChg chg="add del">
          <ac:chgData name="Rishika Yashwini" userId="07cc219aba92ff5a" providerId="LiveId" clId="{C3CFEEF7-761E-4086-88B0-324242301C50}" dt="2025-04-11T21:53:51.420" v="416" actId="9405"/>
          <ac:inkMkLst>
            <pc:docMk/>
            <pc:sldMk cId="1184417133" sldId="298"/>
            <ac:inkMk id="2" creationId="{486F40FC-E33E-42F5-188D-09AB4258AEAB}"/>
          </ac:inkMkLst>
        </pc:inkChg>
        <pc:inkChg chg="add">
          <ac:chgData name="Rishika Yashwini" userId="07cc219aba92ff5a" providerId="LiveId" clId="{C3CFEEF7-761E-4086-88B0-324242301C50}" dt="2025-04-11T21:53:56.096" v="417" actId="9405"/>
          <ac:inkMkLst>
            <pc:docMk/>
            <pc:sldMk cId="1184417133" sldId="298"/>
            <ac:inkMk id="3" creationId="{1631C2AB-42EA-D78B-1FE3-DE2870E709C9}"/>
          </ac:inkMkLst>
        </pc:inkChg>
      </pc:sldChg>
      <pc:sldChg chg="addSp delSp modSp add mod ord">
        <pc:chgData name="Rishika Yashwini" userId="07cc219aba92ff5a" providerId="LiveId" clId="{C3CFEEF7-761E-4086-88B0-324242301C50}" dt="2025-04-11T21:54:09.544" v="419" actId="9405"/>
        <pc:sldMkLst>
          <pc:docMk/>
          <pc:sldMk cId="2793845930" sldId="299"/>
        </pc:sldMkLst>
        <pc:spChg chg="add del mod">
          <ac:chgData name="Rishika Yashwini" userId="07cc219aba92ff5a" providerId="LiveId" clId="{C3CFEEF7-761E-4086-88B0-324242301C50}" dt="2025-04-11T21:14:07.476" v="253" actId="478"/>
          <ac:spMkLst>
            <pc:docMk/>
            <pc:sldMk cId="2793845930" sldId="299"/>
            <ac:spMk id="3" creationId="{80DA5C80-5982-5199-C260-B022F1745853}"/>
          </ac:spMkLst>
        </pc:spChg>
        <pc:spChg chg="mod">
          <ac:chgData name="Rishika Yashwini" userId="07cc219aba92ff5a" providerId="LiveId" clId="{C3CFEEF7-761E-4086-88B0-324242301C50}" dt="2025-04-11T21:46:58.585" v="371" actId="115"/>
          <ac:spMkLst>
            <pc:docMk/>
            <pc:sldMk cId="2793845930" sldId="299"/>
            <ac:spMk id="552" creationId="{88464E32-E701-FE68-EF65-67E135F2BBF9}"/>
          </ac:spMkLst>
        </pc:spChg>
        <pc:spChg chg="mod">
          <ac:chgData name="Rishika Yashwini" userId="07cc219aba92ff5a" providerId="LiveId" clId="{C3CFEEF7-761E-4086-88B0-324242301C50}" dt="2025-04-11T21:15:03.629" v="263" actId="123"/>
          <ac:spMkLst>
            <pc:docMk/>
            <pc:sldMk cId="2793845930" sldId="299"/>
            <ac:spMk id="553" creationId="{6C96CB4B-2D83-4C7F-9495-EF64A636375D}"/>
          </ac:spMkLst>
        </pc:spChg>
        <pc:picChg chg="del">
          <ac:chgData name="Rishika Yashwini" userId="07cc219aba92ff5a" providerId="LiveId" clId="{C3CFEEF7-761E-4086-88B0-324242301C50}" dt="2025-04-11T21:13:54.880" v="250" actId="478"/>
          <ac:picMkLst>
            <pc:docMk/>
            <pc:sldMk cId="2793845930" sldId="299"/>
            <ac:picMk id="554" creationId="{D3D71643-4FB0-EA9D-B15B-03AD1D1380B3}"/>
          </ac:picMkLst>
        </pc:picChg>
        <pc:inkChg chg="add">
          <ac:chgData name="Rishika Yashwini" userId="07cc219aba92ff5a" providerId="LiveId" clId="{C3CFEEF7-761E-4086-88B0-324242301C50}" dt="2025-04-11T21:54:03.664" v="418" actId="9405"/>
          <ac:inkMkLst>
            <pc:docMk/>
            <pc:sldMk cId="2793845930" sldId="299"/>
            <ac:inkMk id="4" creationId="{C429261A-59D2-6D12-B182-D91B5710E5F1}"/>
          </ac:inkMkLst>
        </pc:inkChg>
        <pc:inkChg chg="add">
          <ac:chgData name="Rishika Yashwini" userId="07cc219aba92ff5a" providerId="LiveId" clId="{C3CFEEF7-761E-4086-88B0-324242301C50}" dt="2025-04-11T21:54:09.544" v="419" actId="9405"/>
          <ac:inkMkLst>
            <pc:docMk/>
            <pc:sldMk cId="2793845930" sldId="299"/>
            <ac:inkMk id="5" creationId="{BF0ED553-9353-8CD5-0B02-C56C2328AB51}"/>
          </ac:inkMkLst>
        </pc:inkChg>
      </pc:sldChg>
      <pc:sldChg chg="addSp delSp modSp add mod ord">
        <pc:chgData name="Rishika Yashwini" userId="07cc219aba92ff5a" providerId="LiveId" clId="{C3CFEEF7-761E-4086-88B0-324242301C50}" dt="2025-04-11T21:55:02.499" v="423" actId="9405"/>
        <pc:sldMkLst>
          <pc:docMk/>
          <pc:sldMk cId="162978804" sldId="300"/>
        </pc:sldMkLst>
        <pc:spChg chg="mod">
          <ac:chgData name="Rishika Yashwini" userId="07cc219aba92ff5a" providerId="LiveId" clId="{C3CFEEF7-761E-4086-88B0-324242301C50}" dt="2025-04-11T21:46:05.489" v="369" actId="115"/>
          <ac:spMkLst>
            <pc:docMk/>
            <pc:sldMk cId="162978804" sldId="300"/>
            <ac:spMk id="552" creationId="{58A98830-782F-E070-255E-ED44A39A2BAB}"/>
          </ac:spMkLst>
        </pc:spChg>
        <pc:spChg chg="mod">
          <ac:chgData name="Rishika Yashwini" userId="07cc219aba92ff5a" providerId="LiveId" clId="{C3CFEEF7-761E-4086-88B0-324242301C50}" dt="2025-04-11T21:52:08.740" v="402" actId="255"/>
          <ac:spMkLst>
            <pc:docMk/>
            <pc:sldMk cId="162978804" sldId="300"/>
            <ac:spMk id="553" creationId="{88A4ED5E-42EA-CA52-DBD2-B07BBB2254B6}"/>
          </ac:spMkLst>
        </pc:spChg>
        <pc:picChg chg="mod">
          <ac:chgData name="Rishika Yashwini" userId="07cc219aba92ff5a" providerId="LiveId" clId="{C3CFEEF7-761E-4086-88B0-324242301C50}" dt="2025-04-11T21:52:36.383" v="403" actId="1440"/>
          <ac:picMkLst>
            <pc:docMk/>
            <pc:sldMk cId="162978804" sldId="300"/>
            <ac:picMk id="554" creationId="{1BA7650F-EB07-6F2C-9B9D-9EC22CBDF943}"/>
          </ac:picMkLst>
        </pc:picChg>
        <pc:inkChg chg="add">
          <ac:chgData name="Rishika Yashwini" userId="07cc219aba92ff5a" providerId="LiveId" clId="{C3CFEEF7-761E-4086-88B0-324242301C50}" dt="2025-04-11T21:54:25.731" v="421" actId="9405"/>
          <ac:inkMkLst>
            <pc:docMk/>
            <pc:sldMk cId="162978804" sldId="300"/>
            <ac:inkMk id="2" creationId="{A874778A-C602-E336-495A-DB380E389046}"/>
          </ac:inkMkLst>
        </pc:inkChg>
        <pc:inkChg chg="add del">
          <ac:chgData name="Rishika Yashwini" userId="07cc219aba92ff5a" providerId="LiveId" clId="{C3CFEEF7-761E-4086-88B0-324242301C50}" dt="2025-04-11T21:55:02.499" v="423" actId="9405"/>
          <ac:inkMkLst>
            <pc:docMk/>
            <pc:sldMk cId="162978804" sldId="300"/>
            <ac:inkMk id="3" creationId="{2D473053-7810-5676-01C5-61EC1566AC7A}"/>
          </ac:inkMkLst>
        </pc:inkChg>
      </pc:sldChg>
      <pc:sldChg chg="modSp add mod ord">
        <pc:chgData name="Rishika Yashwini" userId="07cc219aba92ff5a" providerId="LiveId" clId="{C3CFEEF7-761E-4086-88B0-324242301C50}" dt="2025-04-11T21:56:28.369" v="446" actId="20577"/>
        <pc:sldMkLst>
          <pc:docMk/>
          <pc:sldMk cId="1250269399" sldId="301"/>
        </pc:sldMkLst>
        <pc:spChg chg="mod">
          <ac:chgData name="Rishika Yashwini" userId="07cc219aba92ff5a" providerId="LiveId" clId="{C3CFEEF7-761E-4086-88B0-324242301C50}" dt="2025-04-11T21:56:28.369" v="446" actId="20577"/>
          <ac:spMkLst>
            <pc:docMk/>
            <pc:sldMk cId="1250269399" sldId="301"/>
            <ac:spMk id="542" creationId="{4F1BE54E-E8AD-F36C-DF79-5914AE24BCDF}"/>
          </ac:spMkLst>
        </pc:spChg>
        <pc:spChg chg="mod">
          <ac:chgData name="Rishika Yashwini" userId="07cc219aba92ff5a" providerId="LiveId" clId="{C3CFEEF7-761E-4086-88B0-324242301C50}" dt="2025-04-11T21:56:06.889" v="428" actId="20577"/>
          <ac:spMkLst>
            <pc:docMk/>
            <pc:sldMk cId="1250269399" sldId="301"/>
            <ac:spMk id="543" creationId="{0C8D2415-59BC-8E55-C31F-AD7777C585E7}"/>
          </ac:spMkLst>
        </pc:spChg>
      </pc:sldChg>
      <pc:sldChg chg="addSp delSp modSp new mod ord">
        <pc:chgData name="Rishika Yashwini" userId="07cc219aba92ff5a" providerId="LiveId" clId="{C3CFEEF7-761E-4086-88B0-324242301C50}" dt="2025-04-11T22:12:48.478" v="981" actId="115"/>
        <pc:sldMkLst>
          <pc:docMk/>
          <pc:sldMk cId="2773423907" sldId="302"/>
        </pc:sldMkLst>
        <pc:spChg chg="mod">
          <ac:chgData name="Rishika Yashwini" userId="07cc219aba92ff5a" providerId="LiveId" clId="{C3CFEEF7-761E-4086-88B0-324242301C50}" dt="2025-04-11T22:08:29.831" v="932" actId="113"/>
          <ac:spMkLst>
            <pc:docMk/>
            <pc:sldMk cId="2773423907" sldId="302"/>
            <ac:spMk id="2" creationId="{C4331BD1-2F05-F5A9-75F1-6CAF24BFF1ED}"/>
          </ac:spMkLst>
        </pc:spChg>
        <pc:spChg chg="mod">
          <ac:chgData name="Rishika Yashwini" userId="07cc219aba92ff5a" providerId="LiveId" clId="{C3CFEEF7-761E-4086-88B0-324242301C50}" dt="2025-04-11T22:03:23.817" v="689" actId="20577"/>
          <ac:spMkLst>
            <pc:docMk/>
            <pc:sldMk cId="2773423907" sldId="302"/>
            <ac:spMk id="3" creationId="{3425FC3B-1245-039A-2911-126B3C12A4CD}"/>
          </ac:spMkLst>
        </pc:spChg>
        <pc:spChg chg="mod">
          <ac:chgData name="Rishika Yashwini" userId="07cc219aba92ff5a" providerId="LiveId" clId="{C3CFEEF7-761E-4086-88B0-324242301C50}" dt="2025-04-11T22:12:42.050" v="979" actId="115"/>
          <ac:spMkLst>
            <pc:docMk/>
            <pc:sldMk cId="2773423907" sldId="302"/>
            <ac:spMk id="4" creationId="{A9BEBBBB-59AD-E187-2859-79E1B3B17226}"/>
          </ac:spMkLst>
        </pc:spChg>
        <pc:spChg chg="mod">
          <ac:chgData name="Rishika Yashwini" userId="07cc219aba92ff5a" providerId="LiveId" clId="{C3CFEEF7-761E-4086-88B0-324242301C50}" dt="2025-04-11T22:12:48.478" v="981" actId="115"/>
          <ac:spMkLst>
            <pc:docMk/>
            <pc:sldMk cId="2773423907" sldId="302"/>
            <ac:spMk id="5" creationId="{8A7C8F2A-3A13-F850-174F-74242F5AA795}"/>
          </ac:spMkLst>
        </pc:spChg>
        <pc:spChg chg="del">
          <ac:chgData name="Rishika Yashwini" userId="07cc219aba92ff5a" providerId="LiveId" clId="{C3CFEEF7-761E-4086-88B0-324242301C50}" dt="2025-04-11T21:57:58.222" v="458" actId="478"/>
          <ac:spMkLst>
            <pc:docMk/>
            <pc:sldMk cId="2773423907" sldId="302"/>
            <ac:spMk id="6" creationId="{65E19F91-53E2-4216-A4F1-E9EFFD059EF3}"/>
          </ac:spMkLst>
        </pc:spChg>
        <pc:spChg chg="add del mod">
          <ac:chgData name="Rishika Yashwini" userId="07cc219aba92ff5a" providerId="LiveId" clId="{C3CFEEF7-761E-4086-88B0-324242301C50}" dt="2025-04-11T22:10:31.273" v="961" actId="1076"/>
          <ac:spMkLst>
            <pc:docMk/>
            <pc:sldMk cId="2773423907" sldId="302"/>
            <ac:spMk id="7" creationId="{2AED7A2A-436C-F64E-759D-B4780656FE90}"/>
          </ac:spMkLst>
        </pc:spChg>
        <pc:spChg chg="add mod">
          <ac:chgData name="Rishika Yashwini" userId="07cc219aba92ff5a" providerId="LiveId" clId="{C3CFEEF7-761E-4086-88B0-324242301C50}" dt="2025-04-11T22:12:45.211" v="980" actId="115"/>
          <ac:spMkLst>
            <pc:docMk/>
            <pc:sldMk cId="2773423907" sldId="302"/>
            <ac:spMk id="8" creationId="{241240CF-3330-4E59-82AC-B3D996D4114B}"/>
          </ac:spMkLst>
        </pc:spChg>
        <pc:inkChg chg="add">
          <ac:chgData name="Rishika Yashwini" userId="07cc219aba92ff5a" providerId="LiveId" clId="{C3CFEEF7-761E-4086-88B0-324242301C50}" dt="2025-04-11T22:11:36.900" v="971" actId="9405"/>
          <ac:inkMkLst>
            <pc:docMk/>
            <pc:sldMk cId="2773423907" sldId="302"/>
            <ac:inkMk id="9" creationId="{5C3EFC74-E679-5A08-4A9C-6FEAFCDB4584}"/>
          </ac:inkMkLst>
        </pc:inkChg>
      </pc:sldChg>
      <pc:sldChg chg="modSp add mod ord">
        <pc:chgData name="Rishika Yashwini" userId="07cc219aba92ff5a" providerId="LiveId" clId="{C3CFEEF7-761E-4086-88B0-324242301C50}" dt="2025-04-11T22:29:52.408" v="1046" actId="14826"/>
        <pc:sldMkLst>
          <pc:docMk/>
          <pc:sldMk cId="2353809182" sldId="303"/>
        </pc:sldMkLst>
        <pc:spChg chg="mod">
          <ac:chgData name="Rishika Yashwini" userId="07cc219aba92ff5a" providerId="LiveId" clId="{C3CFEEF7-761E-4086-88B0-324242301C50}" dt="2025-04-11T22:13:55.627" v="1036" actId="20577"/>
          <ac:spMkLst>
            <pc:docMk/>
            <pc:sldMk cId="2353809182" sldId="303"/>
            <ac:spMk id="552" creationId="{6BBD729A-1883-E448-4820-D97D693FD8FD}"/>
          </ac:spMkLst>
        </pc:spChg>
        <pc:spChg chg="mod">
          <ac:chgData name="Rishika Yashwini" userId="07cc219aba92ff5a" providerId="LiveId" clId="{C3CFEEF7-761E-4086-88B0-324242301C50}" dt="2025-04-11T22:29:03.203" v="1045" actId="113"/>
          <ac:spMkLst>
            <pc:docMk/>
            <pc:sldMk cId="2353809182" sldId="303"/>
            <ac:spMk id="553" creationId="{8FED5DBF-0A1D-76BB-3BB3-B2FB45412F46}"/>
          </ac:spMkLst>
        </pc:spChg>
        <pc:picChg chg="mod">
          <ac:chgData name="Rishika Yashwini" userId="07cc219aba92ff5a" providerId="LiveId" clId="{C3CFEEF7-761E-4086-88B0-324242301C50}" dt="2025-04-11T22:29:52.408" v="1046" actId="14826"/>
          <ac:picMkLst>
            <pc:docMk/>
            <pc:sldMk cId="2353809182" sldId="303"/>
            <ac:picMk id="554" creationId="{F1F40D23-51DA-7F03-27A4-EDA3017B41CA}"/>
          </ac:picMkLst>
        </pc:picChg>
      </pc:sldChg>
      <pc:sldChg chg="addSp delSp modSp add mod">
        <pc:chgData name="Rishika Yashwini" userId="07cc219aba92ff5a" providerId="LiveId" clId="{C3CFEEF7-761E-4086-88B0-324242301C50}" dt="2025-04-11T22:41:45.884" v="1121" actId="20577"/>
        <pc:sldMkLst>
          <pc:docMk/>
          <pc:sldMk cId="1864996171" sldId="304"/>
        </pc:sldMkLst>
        <pc:spChg chg="add del mod">
          <ac:chgData name="Rishika Yashwini" userId="07cc219aba92ff5a" providerId="LiveId" clId="{C3CFEEF7-761E-4086-88B0-324242301C50}" dt="2025-04-11T22:35:38.727" v="1103" actId="478"/>
          <ac:spMkLst>
            <pc:docMk/>
            <pc:sldMk cId="1864996171" sldId="304"/>
            <ac:spMk id="8" creationId="{17FCDCD5-9F3A-63CC-2F14-EB5EBEBA9A6C}"/>
          </ac:spMkLst>
        </pc:spChg>
        <pc:spChg chg="mod">
          <ac:chgData name="Rishika Yashwini" userId="07cc219aba92ff5a" providerId="LiveId" clId="{C3CFEEF7-761E-4086-88B0-324242301C50}" dt="2025-04-11T22:31:29.810" v="1090" actId="20577"/>
          <ac:spMkLst>
            <pc:docMk/>
            <pc:sldMk cId="1864996171" sldId="304"/>
            <ac:spMk id="552" creationId="{523EF35F-C3D4-C44E-39B8-33FFC85B57E4}"/>
          </ac:spMkLst>
        </pc:spChg>
        <pc:spChg chg="mod">
          <ac:chgData name="Rishika Yashwini" userId="07cc219aba92ff5a" providerId="LiveId" clId="{C3CFEEF7-761E-4086-88B0-324242301C50}" dt="2025-04-11T22:41:45.884" v="1121" actId="20577"/>
          <ac:spMkLst>
            <pc:docMk/>
            <pc:sldMk cId="1864996171" sldId="304"/>
            <ac:spMk id="553" creationId="{B0B6845B-E40F-C536-A76D-F9F9873B8EC2}"/>
          </ac:spMkLst>
        </pc:spChg>
        <pc:picChg chg="add mod">
          <ac:chgData name="Rishika Yashwini" userId="07cc219aba92ff5a" providerId="LiveId" clId="{C3CFEEF7-761E-4086-88B0-324242301C50}" dt="2025-04-11T22:33:52.639" v="1098"/>
          <ac:picMkLst>
            <pc:docMk/>
            <pc:sldMk cId="1864996171" sldId="304"/>
            <ac:picMk id="4" creationId="{360A2A72-140A-F775-EA1F-B49E74866866}"/>
          </ac:picMkLst>
        </pc:picChg>
        <pc:picChg chg="add mod">
          <ac:chgData name="Rishika Yashwini" userId="07cc219aba92ff5a" providerId="LiveId" clId="{C3CFEEF7-761E-4086-88B0-324242301C50}" dt="2025-04-11T22:35:44.005" v="1105" actId="1076"/>
          <ac:picMkLst>
            <pc:docMk/>
            <pc:sldMk cId="1864996171" sldId="304"/>
            <ac:picMk id="6" creationId="{04ACE599-9864-C4F6-E6F2-3D462F8225CF}"/>
          </ac:picMkLst>
        </pc:picChg>
        <pc:picChg chg="del">
          <ac:chgData name="Rishika Yashwini" userId="07cc219aba92ff5a" providerId="LiveId" clId="{C3CFEEF7-761E-4086-88B0-324242301C50}" dt="2025-04-11T22:34:38.034" v="1100" actId="478"/>
          <ac:picMkLst>
            <pc:docMk/>
            <pc:sldMk cId="1864996171" sldId="304"/>
            <ac:picMk id="554" creationId="{6A35B4B7-8D36-89DC-1CFC-29CAB212673D}"/>
          </ac:picMkLst>
        </pc:picChg>
      </pc:sldChg>
      <pc:sldChg chg="modSp add mod ord">
        <pc:chgData name="Rishika Yashwini" userId="07cc219aba92ff5a" providerId="LiveId" clId="{C3CFEEF7-761E-4086-88B0-324242301C50}" dt="2025-04-11T22:57:50.711" v="1205" actId="1076"/>
        <pc:sldMkLst>
          <pc:docMk/>
          <pc:sldMk cId="143450324" sldId="305"/>
        </pc:sldMkLst>
        <pc:spChg chg="mod">
          <ac:chgData name="Rishika Yashwini" userId="07cc219aba92ff5a" providerId="LiveId" clId="{C3CFEEF7-761E-4086-88B0-324242301C50}" dt="2025-04-11T22:57:50.711" v="1205" actId="1076"/>
          <ac:spMkLst>
            <pc:docMk/>
            <pc:sldMk cId="143450324" sldId="305"/>
            <ac:spMk id="542" creationId="{1D2E1BB4-B29F-3D14-1A87-8F56A14A72B9}"/>
          </ac:spMkLst>
        </pc:spChg>
      </pc:sldChg>
      <pc:sldChg chg="addSp delSp modSp add mod ord">
        <pc:chgData name="Rishika Yashwini" userId="07cc219aba92ff5a" providerId="LiveId" clId="{C3CFEEF7-761E-4086-88B0-324242301C50}" dt="2025-04-11T23:09:08.320" v="1357" actId="1036"/>
        <pc:sldMkLst>
          <pc:docMk/>
          <pc:sldMk cId="485564340" sldId="306"/>
        </pc:sldMkLst>
        <pc:spChg chg="add del mod">
          <ac:chgData name="Rishika Yashwini" userId="07cc219aba92ff5a" providerId="LiveId" clId="{C3CFEEF7-761E-4086-88B0-324242301C50}" dt="2025-04-11T23:03:24.819" v="1251" actId="478"/>
          <ac:spMkLst>
            <pc:docMk/>
            <pc:sldMk cId="485564340" sldId="306"/>
            <ac:spMk id="5" creationId="{BC7FEE6E-A9B8-576F-322C-EAC349D3BA1E}"/>
          </ac:spMkLst>
        </pc:spChg>
        <pc:spChg chg="mod">
          <ac:chgData name="Rishika Yashwini" userId="07cc219aba92ff5a" providerId="LiveId" clId="{C3CFEEF7-761E-4086-88B0-324242301C50}" dt="2025-04-11T23:03:19.103" v="1250" actId="1076"/>
          <ac:spMkLst>
            <pc:docMk/>
            <pc:sldMk cId="485564340" sldId="306"/>
            <ac:spMk id="552" creationId="{7FFF9797-7960-E52F-B666-2E36F234A83B}"/>
          </ac:spMkLst>
        </pc:spChg>
        <pc:spChg chg="mod">
          <ac:chgData name="Rishika Yashwini" userId="07cc219aba92ff5a" providerId="LiveId" clId="{C3CFEEF7-761E-4086-88B0-324242301C50}" dt="2025-04-11T23:09:08.320" v="1357" actId="1036"/>
          <ac:spMkLst>
            <pc:docMk/>
            <pc:sldMk cId="485564340" sldId="306"/>
            <ac:spMk id="553" creationId="{3A6BB074-C8C4-C4FF-1C25-D620CCCA6A88}"/>
          </ac:spMkLst>
        </pc:spChg>
        <pc:picChg chg="add del mod">
          <ac:chgData name="Rishika Yashwini" userId="07cc219aba92ff5a" providerId="LiveId" clId="{C3CFEEF7-761E-4086-88B0-324242301C50}" dt="2025-04-11T23:08:33.640" v="1349" actId="478"/>
          <ac:picMkLst>
            <pc:docMk/>
            <pc:sldMk cId="485564340" sldId="306"/>
            <ac:picMk id="3" creationId="{93DA8F22-582E-2D4A-00B0-F3E91F258155}"/>
          </ac:picMkLst>
        </pc:picChg>
        <pc:picChg chg="add mod modCrop">
          <ac:chgData name="Rishika Yashwini" userId="07cc219aba92ff5a" providerId="LiveId" clId="{C3CFEEF7-761E-4086-88B0-324242301C50}" dt="2025-04-11T23:09:02.797" v="1356" actId="1440"/>
          <ac:picMkLst>
            <pc:docMk/>
            <pc:sldMk cId="485564340" sldId="306"/>
            <ac:picMk id="6" creationId="{547DBC1D-9330-3B77-239E-98805F37A901}"/>
          </ac:picMkLst>
        </pc:picChg>
        <pc:picChg chg="del">
          <ac:chgData name="Rishika Yashwini" userId="07cc219aba92ff5a" providerId="LiveId" clId="{C3CFEEF7-761E-4086-88B0-324242301C50}" dt="2025-04-11T23:03:14.634" v="1248" actId="478"/>
          <ac:picMkLst>
            <pc:docMk/>
            <pc:sldMk cId="485564340" sldId="306"/>
            <ac:picMk id="554" creationId="{84D9D323-B37B-F843-7056-66217D3A61EB}"/>
          </ac:picMkLst>
        </pc:picChg>
      </pc:sldChg>
      <pc:sldChg chg="addSp delSp modSp add mod">
        <pc:chgData name="Rishika Yashwini" userId="07cc219aba92ff5a" providerId="LiveId" clId="{C3CFEEF7-761E-4086-88B0-324242301C50}" dt="2025-04-11T23:08:20.120" v="1345" actId="478"/>
        <pc:sldMkLst>
          <pc:docMk/>
          <pc:sldMk cId="2774390554" sldId="307"/>
        </pc:sldMkLst>
        <pc:spChg chg="mod">
          <ac:chgData name="Rishika Yashwini" userId="07cc219aba92ff5a" providerId="LiveId" clId="{C3CFEEF7-761E-4086-88B0-324242301C50}" dt="2025-04-11T23:05:46.498" v="1322" actId="113"/>
          <ac:spMkLst>
            <pc:docMk/>
            <pc:sldMk cId="2774390554" sldId="307"/>
            <ac:spMk id="552" creationId="{916F9EAA-22A2-308B-B7C8-DBDC27B0F321}"/>
          </ac:spMkLst>
        </pc:spChg>
        <pc:spChg chg="mod">
          <ac:chgData name="Rishika Yashwini" userId="07cc219aba92ff5a" providerId="LiveId" clId="{C3CFEEF7-761E-4086-88B0-324242301C50}" dt="2025-04-11T23:07:41.440" v="1337" actId="5793"/>
          <ac:spMkLst>
            <pc:docMk/>
            <pc:sldMk cId="2774390554" sldId="307"/>
            <ac:spMk id="553" creationId="{47BFC26A-D169-1F16-7F0A-F5EC41D630A1}"/>
          </ac:spMkLst>
        </pc:spChg>
        <pc:picChg chg="add del mod">
          <ac:chgData name="Rishika Yashwini" userId="07cc219aba92ff5a" providerId="LiveId" clId="{C3CFEEF7-761E-4086-88B0-324242301C50}" dt="2025-04-11T23:08:20.120" v="1345" actId="478"/>
          <ac:picMkLst>
            <pc:docMk/>
            <pc:sldMk cId="2774390554" sldId="307"/>
            <ac:picMk id="4" creationId="{C0A674B8-078B-548C-7378-BE399A350C6B}"/>
          </ac:picMkLst>
        </pc:picChg>
      </pc:sldChg>
      <pc:sldChg chg="modSp add mod ord">
        <pc:chgData name="Rishika Yashwini" userId="07cc219aba92ff5a" providerId="LiveId" clId="{C3CFEEF7-761E-4086-88B0-324242301C50}" dt="2025-04-11T23:31:36.833" v="2062" actId="20577"/>
        <pc:sldMkLst>
          <pc:docMk/>
          <pc:sldMk cId="3723765322" sldId="308"/>
        </pc:sldMkLst>
        <pc:spChg chg="mod">
          <ac:chgData name="Rishika Yashwini" userId="07cc219aba92ff5a" providerId="LiveId" clId="{C3CFEEF7-761E-4086-88B0-324242301C50}" dt="2025-04-11T23:31:34.280" v="2060" actId="20577"/>
          <ac:spMkLst>
            <pc:docMk/>
            <pc:sldMk cId="3723765322" sldId="308"/>
            <ac:spMk id="542" creationId="{E330DB44-0BE6-D8E1-9D0D-8018FFB48217}"/>
          </ac:spMkLst>
        </pc:spChg>
        <pc:spChg chg="mod">
          <ac:chgData name="Rishika Yashwini" userId="07cc219aba92ff5a" providerId="LiveId" clId="{C3CFEEF7-761E-4086-88B0-324242301C50}" dt="2025-04-11T23:31:36.833" v="2062" actId="20577"/>
          <ac:spMkLst>
            <pc:docMk/>
            <pc:sldMk cId="3723765322" sldId="308"/>
            <ac:spMk id="543" creationId="{5EB21FC9-9213-C057-F8A8-9CBA0B336564}"/>
          </ac:spMkLst>
        </pc:spChg>
      </pc:sldChg>
      <pc:sldMasterChg chg="delSldLayout">
        <pc:chgData name="Rishika Yashwini" userId="07cc219aba92ff5a" providerId="LiveId" clId="{C3CFEEF7-761E-4086-88B0-324242301C50}" dt="2025-04-11T23:21:22.915" v="1575" actId="47"/>
        <pc:sldMasterMkLst>
          <pc:docMk/>
          <pc:sldMasterMk cId="0" sldId="2147483671"/>
        </pc:sldMasterMkLst>
        <pc:sldLayoutChg chg="del">
          <pc:chgData name="Rishika Yashwini" userId="07cc219aba92ff5a" providerId="LiveId" clId="{C3CFEEF7-761E-4086-88B0-324242301C50}" dt="2025-04-11T23:21:22.915" v="1575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Rishika Yashwini" userId="07cc219aba92ff5a" providerId="LiveId" clId="{C3CFEEF7-761E-4086-88B0-324242301C50}" dt="2025-04-11T23:21:06.727" v="1569" actId="47"/>
          <pc:sldLayoutMkLst>
            <pc:docMk/>
            <pc:sldMasterMk cId="0" sldId="2147483671"/>
            <pc:sldLayoutMk cId="0" sldId="2147483652"/>
          </pc:sldLayoutMkLst>
        </pc:sldLayoutChg>
        <pc:sldLayoutChg chg="del">
          <pc:chgData name="Rishika Yashwini" userId="07cc219aba92ff5a" providerId="LiveId" clId="{C3CFEEF7-761E-4086-88B0-324242301C50}" dt="2025-04-11T23:20:19.862" v="1559" actId="47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Rishika Yashwini" userId="07cc219aba92ff5a" providerId="LiveId" clId="{C3CFEEF7-761E-4086-88B0-324242301C50}" dt="2025-04-11T20:42:39.160" v="9" actId="47"/>
          <pc:sldLayoutMkLst>
            <pc:docMk/>
            <pc:sldMasterMk cId="0" sldId="2147483671"/>
            <pc:sldLayoutMk cId="0" sldId="2147483659"/>
          </pc:sldLayoutMkLst>
        </pc:sldLayoutChg>
        <pc:sldLayoutChg chg="del">
          <pc:chgData name="Rishika Yashwini" userId="07cc219aba92ff5a" providerId="LiveId" clId="{C3CFEEF7-761E-4086-88B0-324242301C50}" dt="2025-04-11T23:21:20.268" v="1573" actId="47"/>
          <pc:sldLayoutMkLst>
            <pc:docMk/>
            <pc:sldMasterMk cId="0" sldId="2147483671"/>
            <pc:sldLayoutMk cId="0" sldId="2147483660"/>
          </pc:sldLayoutMkLst>
        </pc:sldLayoutChg>
        <pc:sldLayoutChg chg="del">
          <pc:chgData name="Rishika Yashwini" userId="07cc219aba92ff5a" providerId="LiveId" clId="{C3CFEEF7-761E-4086-88B0-324242301C50}" dt="2025-04-11T21:15:34.979" v="266" actId="47"/>
          <pc:sldLayoutMkLst>
            <pc:docMk/>
            <pc:sldMasterMk cId="0" sldId="2147483671"/>
            <pc:sldLayoutMk cId="0" sldId="2147483662"/>
          </pc:sldLayoutMkLst>
        </pc:sldLayoutChg>
        <pc:sldLayoutChg chg="del">
          <pc:chgData name="Rishika Yashwini" userId="07cc219aba92ff5a" providerId="LiveId" clId="{C3CFEEF7-761E-4086-88B0-324242301C50}" dt="2025-04-11T23:21:15.586" v="1572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del delSldLayout">
        <pc:chgData name="Rishika Yashwini" userId="07cc219aba92ff5a" providerId="LiveId" clId="{C3CFEEF7-761E-4086-88B0-324242301C50}" dt="2025-04-11T23:21:34.159" v="1593" actId="47"/>
        <pc:sldMasterMkLst>
          <pc:docMk/>
          <pc:sldMasterMk cId="0" sldId="2147483672"/>
        </pc:sldMasterMkLst>
        <pc:sldLayoutChg chg="del">
          <pc:chgData name="Rishika Yashwini" userId="07cc219aba92ff5a" providerId="LiveId" clId="{C3CFEEF7-761E-4086-88B0-324242301C50}" dt="2025-04-11T23:21:34.159" v="1593" actId="47"/>
          <pc:sldLayoutMkLst>
            <pc:docMk/>
            <pc:sldMasterMk cId="0" sldId="2147483672"/>
            <pc:sldLayoutMk cId="0" sldId="2147483669"/>
          </pc:sldLayoutMkLst>
        </pc:sldLayoutChg>
        <pc:sldLayoutChg chg="del">
          <pc:chgData name="Rishika Yashwini" userId="07cc219aba92ff5a" providerId="LiveId" clId="{C3CFEEF7-761E-4086-88B0-324242301C50}" dt="2025-04-11T23:21:33.770" v="1592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  <pc:docChgLst>
    <pc:chgData name="Rishika Yashwini" userId="07cc219aba92ff5a" providerId="LiveId" clId="{F69097EA-D617-4E8B-AE78-E7B854EF41EA}"/>
    <pc:docChg chg="modSld">
      <pc:chgData name="Rishika Yashwini" userId="07cc219aba92ff5a" providerId="LiveId" clId="{F69097EA-D617-4E8B-AE78-E7B854EF41EA}" dt="2025-04-11T20:37:48.368" v="15"/>
      <pc:docMkLst>
        <pc:docMk/>
      </pc:docMkLst>
      <pc:sldChg chg="addSp modSp mod">
        <pc:chgData name="Rishika Yashwini" userId="07cc219aba92ff5a" providerId="LiveId" clId="{F69097EA-D617-4E8B-AE78-E7B854EF41EA}" dt="2025-04-11T20:37:48.368" v="15"/>
        <pc:sldMkLst>
          <pc:docMk/>
          <pc:sldMk cId="0" sldId="256"/>
        </pc:sldMkLst>
        <pc:spChg chg="mod">
          <ac:chgData name="Rishika Yashwini" userId="07cc219aba92ff5a" providerId="LiveId" clId="{F69097EA-D617-4E8B-AE78-E7B854EF41EA}" dt="2025-04-11T20:36:34.418" v="12" actId="14100"/>
          <ac:spMkLst>
            <pc:docMk/>
            <pc:sldMk cId="0" sldId="256"/>
            <ac:spMk id="506" creationId="{00000000-0000-0000-0000-000000000000}"/>
          </ac:spMkLst>
        </pc:spChg>
        <pc:grpChg chg="mod">
          <ac:chgData name="Rishika Yashwini" userId="07cc219aba92ff5a" providerId="LiveId" clId="{F69097EA-D617-4E8B-AE78-E7B854EF41EA}" dt="2025-04-11T20:37:48.368" v="15"/>
          <ac:grpSpMkLst>
            <pc:docMk/>
            <pc:sldMk cId="0" sldId="256"/>
            <ac:grpSpMk id="4" creationId="{2E98FA74-E932-43F3-84F4-424FFAD3510A}"/>
          </ac:grpSpMkLst>
        </pc:grpChg>
        <pc:inkChg chg="add mod">
          <ac:chgData name="Rishika Yashwini" userId="07cc219aba92ff5a" providerId="LiveId" clId="{F69097EA-D617-4E8B-AE78-E7B854EF41EA}" dt="2025-04-11T20:37:48.368" v="15"/>
          <ac:inkMkLst>
            <pc:docMk/>
            <pc:sldMk cId="0" sldId="256"/>
            <ac:inkMk id="2" creationId="{A59424CE-4046-9C39-C74E-26EB2A025B14}"/>
          </ac:inkMkLst>
        </pc:inkChg>
        <pc:inkChg chg="add mod">
          <ac:chgData name="Rishika Yashwini" userId="07cc219aba92ff5a" providerId="LiveId" clId="{F69097EA-D617-4E8B-AE78-E7B854EF41EA}" dt="2025-04-11T20:37:48.368" v="15"/>
          <ac:inkMkLst>
            <pc:docMk/>
            <pc:sldMk cId="0" sldId="256"/>
            <ac:inkMk id="3" creationId="{E4911D72-20A3-0A2E-5FE8-91E516AC84A4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0:37:45.0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24575,'0'888'0,"0"-1553"0,4 736 0,19 100 0,-17-131 0,1 6 0,2 16 0,32 115 0,-41-174 0,1-1 0,0 1 0,0-1 0,0 1 0,0-1 0,0 1 0,0-1 0,1 0 0,-1 0 0,1 0 0,-1 0 0,1 0 0,0 0 0,0 0 0,0 0 0,0-1 0,0 1 0,0-1 0,5 3 0,-5-4 0,0 0 0,1 0 0,-1 0 0,0 0 0,1 0 0,-1 0 0,0-1 0,1 0 0,-1 1 0,0-1 0,0 0 0,0 0 0,1 0 0,-1 0 0,0 0 0,0 0 0,-1-1 0,1 1 0,0-1 0,0 1 0,2-5 0,7-4 0,-2-1 0,0-1 0,0 0 0,-1 0 0,0-1 0,7-15 0,31-89 0,-25 61 0,9-29 0,-26 81 0,-1 11 0,-2 15 0,-1-21 0,-3 312 0,14-771 0,-5 275 0,-6 167 0,0 7 0,0 1 0,1-1 0,-1 1 0,2 0 0,-1 0 0,4-11 0,-5 20 0,0-1 0,0 0 0,0 1 0,0-1 0,1 0 0,-1 0 0,0 1 0,0-1 0,0 0 0,0 1 0,1-1 0,-1 0 0,0 0 0,0 1 0,0-1 0,1 0 0,-1 0 0,0 0 0,1 1 0,-1-1 0,0 0 0,0 0 0,1 0 0,-1 0 0,0 0 0,1 1 0,-1-1 0,0 0 0,1 0 0,-1 0 0,0 0 0,1 0 0,-1 0 0,0 0 0,1 0 0,-1 0 0,0 0 0,0-1 0,1 1 0,-1 0 0,0 0 0,1 0 0,-1 0 0,0 0 0,1 0 0,-1-1 0,0 1 0,0 0 0,1 0 0,-1 0 0,0-1 0,0 1 0,0 0 0,1 0 0,-1-1 0,0 1 0,0 0 0,0-1 0,0 1 0,1 0 0,-1-1 0,0 1 0,0 0 0,0 0 0,0-1 0,0 1 0,0 0 0,0-1 0,0 0 0,8 24 0,6 49 274,14 57-1913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4:03.6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121 39 24575,'-2'20'0,"0"1"0,-1-1 0,-1-1 0,-11 32 0,0 2 0,-45 170 0,53-191 0,2 1 0,1-1 0,2 1 0,1 1 0,4 41 0,-1 2 0,1-8 0,3 1 0,21 100 0,-22-152 0,1-1 0,7 17 0,-10-26 0,5 3 0,-2-17 0,2-20 0,-8 26 0,26-152 0,8-196 0,-28 265 0,-6 64 0,3-25 0,-3 43 0,0-1 0,0 0 0,0 1 0,1-1 0,-1 0 0,1 1 0,-1-1 0,1 1 0,0-1 0,0 1 0,-1-1 0,1 1 0,0-1 0,0 1 0,0 0 0,1 0 0,-1-1 0,2 0 0,-2 1 0,0 1 0,-1 0 0,1 0 0,0-1 0,-1 1 0,1 0 0,0 0 0,-1 0 0,1 0 0,0 0 0,0 0 0,-1 0 0,1 0 0,0 1 0,-1-1 0,1 0 0,0 0 0,-1 0 0,1 1 0,-1-1 0,1 0 0,0 1 0,-1-1 0,1 1 0,-1-1 0,1 1 0,-1-1 0,1 1 0,0 0 0,13 21 0,2 17 0,-2-1 0,-1 2 0,-3 0 0,6 41 0,-1-12 0,85 310 0,-87-347 0,-13-32 0,0 0 0,0 0 0,0-1 0,0 1 0,0 0 0,0 0 0,0-1 0,1 1 0,-1 0 0,0 0 0,0 0 0,0-1 0,0 1 0,0 0 0,1 0 0,-1 0 0,0-1 0,0 1 0,0 0 0,1 0 0,-1 0 0,0 0 0,0 0 0,0-1 0,1 1 0,-1 0 0,0 0 0,0 0 0,1 0 0,-1 0 0,0 0 0,1 0 0,-1 0 0,0 0 0,0 0 0,1 0 0,-1 0 0,0 0 0,0 0 0,1 0 0,-1 0 0,0 0 0,0 0 0,1 1 0,-1-1 0,0 0 0,0 0 0,0 0 0,1 0 0,-1 0 0,0 1 0,0-1 0,0 0 0,0 0 0,1 0 0,-1 1 0,0-1 0,0 0 0,0 0 0,0 1 0,0-1 0,0 0 0,1 0 0,-1 1 0,0-1 0,0 0 0,0 0 0,0 1 0,5-25 0,7-235 0,-10 143 0,7-682 0,-10 900 0,4 0 0,28 170 0,-23-240 0,1 0 0,17 39 0,-9-15 262,-15-46-424,0-1-1,1 1 0,0-1 0,0 1 1,1-1-1,1 0 0,-1 0 0,1-1 1,7 10-1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4:09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0 435 24575,'0'-275'0,"1"258"0,1 1 0,1-1 0,0 0 0,1 1 0,1-1 0,11-24 0,-16 40 0,0 0 0,1 0 0,-1 0 0,0 0 0,1 0 0,-1 0 0,1 0 0,-1 0 0,1 1 0,0-1 0,-1 0 0,1 0 0,0 1 0,-1-1 0,1 0 0,0 1 0,0-1 0,0 1 0,-1-1 0,1 1 0,0-1 0,0 1 0,0 0 0,0-1 0,0 1 0,0 0 0,0 0 0,0 0 0,0 0 0,0 0 0,0 0 0,0 0 0,0 0 0,0 0 0,0 0 0,0 0 0,0 1 0,0-1 0,-1 0 0,1 1 0,0-1 0,0 1 0,0-1 0,0 1 0,1 0 0,3 3 0,1 1 0,-1 0 0,0 0 0,-1 0 0,8 9 0,26 45 0,-2 0 0,35 81 0,11 22 0,-76-152 0,13 23 0,22 52 0,-36-71 0,0-1 0,-2 1 0,1-1 0,-2 1 0,0 0 0,0 0 0,-2 21 0,0-10 0,-1 17 0,-10 64 0,9-94 0,-1 0 0,0 0 0,-1-1 0,0 0 0,0 1 0,-1-1 0,-1-1 0,0 1 0,0-1 0,-10 11 0,14-18-105,-1-1 0,1 1 0,-1-1 0,0 1 0,0-1 0,0 0 0,0 0 0,0 0 0,-1-1 0,1 1 0,0-1 0,-6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4:18.9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751 161 24575,'-15'-2'0,"0"-1"0,1 0 0,-1-1 0,1-1 0,0 0 0,0-1 0,1-1 0,-17-10 0,6 4 0,-88-53 0,104 62 0,0 0 0,-1 0 0,1 0 0,-1 1 0,1 1 0,-1-1 0,0 1 0,0 1 0,0 0 0,-10 0 0,11 0 0,1 1 0,-1 0 0,1 1 0,-1 0 0,1 0 0,-1 0 0,1 1 0,0 0 0,0 1 0,0 0 0,0 0 0,-9 5 0,13-5 0,0-1 0,1 1 0,-1 0 0,1 0 0,0 0 0,0 0 0,0 0 0,0 0 0,0 1 0,0-1 0,1 1 0,0-1 0,0 1 0,0-1 0,0 1 0,0 0 0,0 5 0,1 9 0,0-1 0,3 28 0,-1-14 0,1 31 0,-2-6 0,14 85 0,21 45 0,-36-186 0,0 0 0,-1 0 0,1 0 0,0 0 0,0 0 0,0-1 0,0 1 0,0 0 0,0 0 0,0 0 0,0 0 0,0 0 0,0 0 0,0 0 0,-1 0 0,1 0 0,0 0 0,0 0 0,0 0 0,0 0 0,0 0 0,0 0 0,0 1 0,0-1 0,0 0 0,0 0 0,-1 0 0,1 0 0,0 0 0,0 0 0,0 0 0,0 0 0,0 0 0,0 0 0,0 0 0,0 0 0,0 0 0,0 0 0,0 0 0,0 0 0,0 1 0,0-1 0,0 0 0,0 0 0,0 0 0,0 0 0,0 0 0,-11-15 0,-19-38 0,14 24 0,0 4 0,-33-39 0,33 46 0,1-1 0,1-1 0,-18-32 0,16 18 0,1-1 0,1 0 0,2-1 0,2 0 0,-9-56 0,18 90 0,1 0 0,0 0 0,-1 1 0,1-1 0,0 0 0,0 0 0,0 0 0,0 0 0,1 0 0,-1 1 0,0-1 0,1 0 0,0 0 0,-1 0 0,1 1 0,0-1 0,0 0 0,0 1 0,0-1 0,0 1 0,0-1 0,0 1 0,0-1 0,3-1 0,-2 2 0,0 0 0,0 1 0,1-1 0,-1 0 0,0 1 0,0 0 0,1-1 0,-1 1 0,0 0 0,1 0 0,-1 1 0,0-1 0,1 0 0,-1 1 0,0-1 0,0 1 0,0 0 0,0 0 0,4 1 0,10 7 0,0 0 0,-1 1 0,0 0 0,21 20 0,16 11 0,-25-21 0,-1 1 0,-1 1 0,-1 2 0,-1 0 0,-1 1 0,34 51 0,-52-68 0,37 51 0,61 120 0,-89-148 0,-5-13 0,0 1 0,1-2 0,0 1 0,24 29 0,-33-46 0,0-1 0,1 1 0,-1 0 0,1-1 0,-1 1 0,0-1 0,1 1 0,0-1 0,-1 1 0,1-1 0,-1 1 0,1-1 0,0 0 0,-1 1 0,1-1 0,-1 0 0,1 0 0,0 1 0,0-1 0,-1 0 0,1 0 0,0 0 0,-1 0 0,1 0 0,0 0 0,0 0 0,-1 0 0,2 0 0,-1-1 0,0 0 0,0 1 0,-1-1 0,1 0 0,0 0 0,0 0 0,-1 0 0,1 0 0,-1 0 0,1 0 0,-1 0 0,1 0 0,-1 0 0,0-1 0,0 1 0,1-1 0,4-57 0,-5 50 0,3-19 0,2 0 0,0 1 0,2 0 0,18-45 0,-25 71 0,1 0 0,-1 0 0,0 0 0,0 0 0,1-1 0,-1 1 0,1 1 0,-1-1 0,1 0 0,-1 0 0,1 0 0,0 0 0,-1 0 0,1 0 0,0 1 0,0-1 0,-1 0 0,1 0 0,0 1 0,0-1 0,0 1 0,0-1 0,1 0 0,-1 2 0,0-1 0,0 0 0,0 1 0,0-1 0,-1 1 0,1-1 0,0 1 0,-1 0 0,1-1 0,0 1 0,-1 0 0,1-1 0,0 1 0,-1 0 0,0 0 0,1-1 0,-1 1 0,1 0 0,-1 0 0,1 1 0,3 10 0,0 0 0,3 23 0,13 84 0,37 186 0,-45-278 0,-12-26 0,0-1 0,0 0 0,1 1 0,-1-1 0,0 0 0,1 1 0,-1-1 0,1 0 0,-1 0 0,0 1 0,1-1 0,-1 0 0,1 0 0,-1 0 0,1 0 0,-1 1 0,0-1 0,1 0 0,-1 0 0,1 0 0,-1 0 0,1 0 0,-1 0 0,1 0 0,-1 0 0,1 0 0,-1-1 0,1 1 0,-1 0 0,1 0 0,-1 0 0,0 0 0,1-1 0,-1 1 0,1 0 0,-1 0 0,0-1 0,1 1 0,-1 0 0,0-1 0,1 1 0,-1 0 0,0-1 0,1 1 0,-1-1 0,0 1 0,0 0 0,0-1 0,1 1 0,-1-1 0,0 1 0,0-1 0,0 1 0,0-1 0,0 1 0,0-1 0,12-28 0,-1 1 0,-1-2 0,-2 1 0,6-40 0,10-39 0,6 19 0,-16 48 0,17-75 0,-24 86-1365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4:25.7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318 7 24575,'-7'0'0,"0"0"0,0 1 0,0 0 0,0 0 0,0 1 0,0 0 0,0 0 0,1 0 0,-1 1 0,1 0 0,0 0 0,0 1 0,0 0 0,-9 8 0,0 2 0,1 1 0,0 0 0,-18 28 0,19-25 0,-15 19 0,10-14 0,-26 44 0,39-57 0,0-1 0,1 1 0,0 1 0,1-1 0,0 0 0,0 1 0,1 0 0,0 13 0,1-10 0,1-1 0,1 1 0,0-1 0,1 0 0,4 17 0,-4-23 0,0 1 0,1-2 0,-1 1 0,1 0 0,1 0 0,-1-1 0,1 0 0,1 0 0,-1 0 0,1 0 0,6 6 0,4 1 0,16 15 0,2-1 0,52 34 0,-53-40 0,-16-10 0,33 19 0,-46-29 0,0 1 0,0-1 0,1 1 0,-1-1 0,0 0 0,1 0 0,-1-1 0,0 1 0,1-1 0,-1 0 0,1 1 0,-1-1 0,1-1 0,-1 1 0,0-1 0,1 1 0,3-2 0,-4 0 0,-1 0 0,1 0 0,0 0 0,-1 0 0,0 0 0,0 0 0,0-1 0,0 1 0,0-1 0,0 0 0,0 1 0,-1-1 0,1 0 0,-1 0 0,0 0 0,0 0 0,0 0 0,-1 0 0,1-1 0,0-5 0,1-9 0,-1-1 0,-2-24 0,1 30 0,0-18 0,-2 0 0,-1 0 0,-12-52 0,2 33 0,6 19 0,-13-33 0,14 47 0,1 1 0,0-1 0,2 0 0,0 0 0,-1-24 0,3 30 0,1 1 0,1-1 0,-1 1 0,2 0 0,0-1 0,0 1 0,0 0 0,2 0 0,-1 0 0,7-11 0,-9 18 0,0 0 0,0 1 0,1 0 0,0-1 0,-1 1 0,1 0 0,0-1 0,0 1 0,0 0 0,0 1 0,1-1 0,-1 0 0,0 0 0,1 1 0,-1 0 0,1-1 0,0 1 0,-1 0 0,1 0 0,0 0 0,3 0 0,-2 1 0,-1 0 0,1 1 0,0-1 0,0 1 0,0 0 0,-1 0 0,1 0 0,0 0 0,-1 1 0,0-1 0,1 1 0,-1 0 0,6 5 0,4 2 0,-2 2 0,0 0 0,0 0 0,-1 1 0,0 0 0,13 22 0,-13-15 0,0-1 0,-2 1 0,0 1 0,9 33 0,7 84 0,-21-120-273,2 1 0,0 0 0,0-1 0,15 29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56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24575,'0'1076'0,"0"-1069"0,0 0 0,0 0 0,1 0 0,0 0 0,0 0 0,1 0 0,-1 0 0,2-1 0,-1 1 0,1 0 0,0-1 0,0 0 0,7 10 0,-10-15 0,0-1 0,1 0 0,-1 1 0,0-1 0,0 1 0,1-1 0,-1 0 0,0 1 0,0-1 0,1 0 0,-1 1 0,0-1 0,1 0 0,-1 1 0,0-1 0,1 0 0,-1 0 0,1 0 0,-1 1 0,0-1 0,1 0 0,-1 0 0,1 0 0,-1 0 0,1 0 0,-1 0 0,0 0 0,1 0 0,-1 0 0,1 0 0,-1 0 0,1 0 0,-1 0 0,1 0 0,-1 0 0,0 0 0,1 0 0,-1 0 0,1-1 0,8-20 0,-4-32 0,-5 51 0,0-192 0,-1 88 0,12-110 0,-9 205 0,1-17 0,1 0 0,10-36 0,63-209 0,-72 249 0,7-19 0,-12 42 0,1-1 0,-1 0 0,1 1 0,-1-1 0,1 0 0,0 1 0,0-1 0,0 1 0,0-1 0,0 1 0,0 0 0,1 0 0,-1-1 0,0 1 0,1 0 0,-1 0 0,3-1 0,-2 1 0,-1 1 0,0 0 0,0 0 0,1 0 0,-1 0 0,0 1 0,0-1 0,1 0 0,-1 0 0,0 1 0,0-1 0,0 1 0,1-1 0,-1 1 0,0-1 0,0 1 0,0 0 0,0 0 0,0-1 0,0 1 0,0 0 0,0 0 0,-1 0 0,1 0 0,1 2 0,18 30 0,-9-6 0,0 0 0,-2 1 0,-1 1 0,-1-1 0,4 47 0,2 149 0,-14-145 0,0-48 0,1 1 0,1-1 0,2 1 0,10 47 0,-13-78 0,0 1 0,0-1 0,0 0 0,1 0 0,-1 0 0,1 0 0,-1 1 0,1-1 0,-1 0 0,1 0 0,-1 0 0,1 0 0,0 0 0,0 0 0,-1 0 0,1 0 0,0-1 0,0 1 0,0 0 0,0 0 0,0-1 0,0 1 0,2 0 0,-2-1 0,0-1 0,0 1 0,0-1 0,0 1 0,0-1 0,0 0 0,0 1 0,0-1 0,0 0 0,-1 0 0,1 0 0,0 1 0,-1-1 0,1 0 0,0 0 0,-1 0 0,1 0 0,-1 0 0,0 0 0,1-1 0,-1 1 0,0 0 0,1 0 0,-1 0 0,0 0 0,0 0 0,0-3 0,5-44 0,-1-1 0,-5-83 0,-1 90 0,1-1 0,3 1 0,1-1 0,11-51 0,-14 91 0,1-1 0,0 1 0,0 0 0,0 0 0,0 1 0,0-1 0,1 0 0,-1 0 0,1 1 0,0-1 0,3-4 0,-4 7 0,-1-1 0,1 1 0,-1 0 0,1-1 0,-1 1 0,1 0 0,0 0 0,-1 0 0,1-1 0,-1 1 0,1 0 0,-1 0 0,1 0 0,0 0 0,-1 0 0,1 0 0,-1 0 0,1 0 0,0 0 0,-1 1 0,1-1 0,0 0 0,17 16 0,-7 0 0,0 0 0,0 1 0,-2 1 0,11 28 0,22 79 0,-34-99 0,18 75-1365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2:11:36.8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 1 24575,'0'7'0,"4"83"0,-3-81 0,1 1 0,0-1 0,0 0 0,1 0 0,0 0 0,1 0 0,6 12 0,-3-10 0,-1 1 0,0 0 0,0 0 0,-2 1 0,1 0 0,-2 0 0,0 0 0,0 0 0,-1 0 0,-1 1 0,0-1 0,-1 17 0,0-30 0,0 1 0,0-1 0,0 0 0,0 1 0,0-1 0,0 0 0,0 1 0,0-1 0,0 0 0,0 0 0,0 1 0,0-1 0,0 0 0,0 1 0,0-1 0,-1 0 0,1 1 0,0-1 0,0 0 0,0 1 0,0-1 0,-1 0 0,1 0 0,0 1 0,0-1 0,-1 0 0,1 0 0,0 0 0,0 1 0,-1-1 0,1 0 0,0 0 0,0 0 0,-1 0 0,1 0 0,0 1 0,-1-1 0,1 0 0,0 0 0,-1 0 0,-11-10 0,-9-22 0,9 6 0,4 6 0,-2 0 0,-23-35 0,33 54 0,0 0 0,-1 1 0,1-1 0,0 0 0,-1 0 0,0 1 0,1-1 0,-1 0 0,1 1 0,-1-1 0,0 1 0,1-1 0,-1 0 0,0 1 0,1 0 0,-1-1 0,0 1 0,0-1 0,0 1 0,1 0 0,-1 0 0,0-1 0,0 1 0,0 0 0,0 0 0,0 0 0,1 0 0,-3 0 0,2 1 0,1 0 0,-1 0 0,0-1 0,0 1 0,0 0 0,0 0 0,1 1 0,-1-1 0,0 0 0,1 0 0,-1 0 0,1 0 0,0 0 0,-1 1 0,1-1 0,0 2 0,-5 56 0,8 267 0,-3-322 0,1 0 0,-1-1 0,1 1 0,0 0 0,0-1 0,0 1 0,0-1 0,1 1 0,-1-1 0,1 1 0,0-1 0,0 0 0,0 0 0,0 0 0,1 0 0,-1 0 0,1-1 0,0 1 0,0-1 0,0 0 0,0 0 0,0 0 0,0 0 0,0 0 0,1 0 0,4 1 0,12 4 0,0-1 0,0-1 0,36 5 0,-21-4 0,-29-5 0,0 0 0,1 0 0,-1-1 0,0 0 0,0 0 0,1 0 0,-1-1 0,0 0 0,1 0 0,-1 0 0,0-1 0,0 0 0,0 0 0,-1-1 0,1 1 0,0-1 0,-1 0 0,0-1 0,1 0 0,-1 1 0,-1-2 0,1 1 0,-1 0 0,1-1 0,-1 0 0,-1 0 0,1 0 0,-1-1 0,5-8 0,51-115 0,-53 113 0,-1-1 0,0 1 0,-1-1 0,-1 0 0,0 0 0,0-27 0,-3 5 0,-8-71 0,7 103 0,-1 0 0,1 0 0,-1 0 0,0 0 0,-1 0 0,1 0 0,-1 1 0,-1-1 0,1 1 0,-1 0 0,0 0 0,-1 0 0,1 0 0,-1 1 0,0 0 0,-1 0 0,1 0 0,-1 1 0,0-1 0,0 1 0,0 1 0,-1-1 0,1 1 0,-1 0 0,0 1 0,0 0 0,-10-2 0,-31-10 0,27 7 0,0 1 0,-41-5 0,94 25 0,0 1 0,-1 1 0,34 25 0,88 76 0,-131-101 0,0 1 0,-2 0 0,0 2 0,0 1 0,-2 0 0,-1 1 0,30 47 0,58 85 0,-91-132 0,1 0 0,30 30 0,-28-32 0,-1 0 0,24 36 0,25 61 0,-65-116 0,-1 0 0,1 0 0,0 1 0,0-1 0,1 0 0,-1 0 0,0 0 0,0 1 0,0-1 0,0 0 0,0 0 0,0 0 0,0 1 0,0-1 0,0 0 0,0 0 0,0 0 0,0 0 0,1 1 0,-1-1 0,0 0 0,0 0 0,0 0 0,0 0 0,1 0 0,-1 1 0,0-1 0,0 0 0,0 0 0,0 0 0,1 0 0,-1 0 0,0 0 0,0 0 0,0 0 0,1 0 0,-1 0 0,0 0 0,0 0 0,0 0 0,1 0 0,-1 0 0,0 0 0,0 0 0,0 0 0,1 0 0,-1 0 0,0 0 0,0 0 0,0 0 0,0 0 0,1-1 0,-1 1 0,0 0 0,0 0 0,0 0 0,0 0 0,0 0 0,1-1 0,3-18 0,-3-28 0,-1 45 0,-3-73 0,3-104 0,4 162 0,-3 17 0,-1 0 0,0 0 0,0 0 0,1-1 0,-1 1 0,0 0 0,0 0 0,1 0 0,-1 0 0,0 0 0,0 0 0,1 1 0,-1-1 0,0 0 0,0 0 0,1 0 0,-1 0 0,0 0 0,0 0 0,1 0 0,-1 0 0,0 1 0,0-1 0,0 0 0,1 0 0,-1 0 0,0 0 0,0 1 0,0-1 0,0 0 0,1 0 0,-1 1 0,0-1 0,0 0 0,0 0 0,15 33 0,12 70 207,-7-25-993,40 102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16.8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82 24575,'2'0'0,"0"0"0,0 0 0,1 1 0,-1-1 0,0 0 0,0 1 0,0-1 0,0 1 0,0-1 0,0 1 0,-1 0 0,1 0 0,0 0 0,0 0 0,0 0 0,-1 1 0,1-1 0,-1 0 0,1 1 0,-1-1 0,3 4 0,-1 0 0,0 1 0,0 0 0,-1 0 0,0 0 0,3 10 0,5 17 0,-3-12 0,-2 0 0,0 0 0,-1 1 0,-1-1 0,1 40 0,-4-39 0,2-1 0,0 0 0,1 0 0,1 0 0,1 0 0,8 23 0,13 31 0,-19-50 0,17 37 0,8 24 0,-25-65 0,0-1 0,1 1 0,18 31 0,-25-50 0,0-1 0,0 1 0,0 0 0,1-1 0,-1 1 0,0 0 0,1-1 0,-1 0 0,1 1 0,-1-1 0,1 0 0,0 0 0,2 2 0,-4-3 0,1 0 0,0 0 0,-1 0 0,1 0 0,-1 0 0,1 0 0,-1 0 0,1 0 0,0-1 0,-1 1 0,1 0 0,-1 0 0,1 0 0,-1-1 0,1 1 0,-1 0 0,1 0 0,-1-1 0,1 1 0,-1 0 0,0-1 0,1 1 0,-1-1 0,1 1 0,-1 0 0,0-1 0,1 1 0,-1-1 0,1 0 0,2-7 0,0 1 0,-1-1 0,1 0 0,-1 0 0,1-9 0,0 0 0,12-43 0,-7 28 0,0 0 0,-3 0 0,3-42 0,-9 2 0,-13-90 0,12 146 0,-3-35 0,3 0 0,1 0 0,8-65 0,-6 111 0,0 0 0,0 0 0,0 0 0,1 1 0,-1-1 0,1 0 0,0 1 0,0-1 0,1 1 0,5-8 0,-7 11 0,0 0 0,0 0 0,0 0 0,1 0 0,-1 0 0,1 0 0,-1 0 0,1 0 0,-1 0 0,1 0 0,-1 1 0,1-1 0,-1 1 0,1-1 0,0 1 0,-1 0 0,1 0 0,0-1 0,0 1 0,-1 0 0,1 1 0,0-1 0,-1 0 0,1 0 0,0 1 0,-1-1 0,1 1 0,0-1 0,-1 1 0,1 0 0,-1 0 0,1 0 0,-1-1 0,3 3 0,3 3 0,0-1 0,-1 1 0,0 1 0,0-1 0,0 1 0,-1 0 0,0 0 0,7 12 0,28 68 0,-34-74 0,1 5 0,1 0 0,1 0 0,0-1 0,2 0 0,23 30 0,-21-31 0,0 1 0,-2 1 0,0 0 0,-1 0 0,0 1 0,-2 1 0,12 38 0,-6-20 0,-8-23 0,-1-1 0,7 28 0,8 109-1365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16.8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82 24575,'2'0'0,"0"0"0,0 0 0,1 1 0,-1-1 0,0 0 0,0 1 0,0-1 0,0 1 0,0-1 0,0 1 0,-1 0 0,1 0 0,0 0 0,0 0 0,0 0 0,-1 1 0,1-1 0,-1 0 0,1 1 0,-1-1 0,3 4 0,-1 0 0,0 1 0,0 0 0,-1 0 0,0 0 0,3 10 0,5 17 0,-3-12 0,-2 0 0,0 0 0,-1 1 0,-1-1 0,1 40 0,-4-39 0,2-1 0,0 0 0,1 0 0,1 0 0,1 0 0,8 23 0,13 31 0,-19-50 0,17 37 0,8 24 0,-25-65 0,0-1 0,1 1 0,18 31 0,-25-50 0,0-1 0,0 1 0,0 0 0,1-1 0,-1 1 0,0 0 0,1-1 0,-1 0 0,1 1 0,-1-1 0,1 0 0,0 0 0,2 2 0,-4-3 0,1 0 0,0 0 0,-1 0 0,1 0 0,-1 0 0,1 0 0,-1 0 0,1 0 0,0-1 0,-1 1 0,1 0 0,-1 0 0,1 0 0,-1-1 0,1 1 0,-1 0 0,1 0 0,-1-1 0,1 1 0,-1 0 0,0-1 0,1 1 0,-1-1 0,1 1 0,-1 0 0,0-1 0,1 1 0,-1-1 0,1 0 0,2-7 0,0 1 0,-1-1 0,1 0 0,-1 0 0,1-9 0,0 0 0,12-43 0,-7 28 0,0 0 0,-3 0 0,3-42 0,-9 2 0,-13-90 0,12 146 0,-3-35 0,3 0 0,1 0 0,8-65 0,-6 111 0,0 0 0,0 0 0,0 0 0,1 1 0,-1-1 0,1 0 0,0 1 0,0-1 0,1 1 0,5-8 0,-7 11 0,0 0 0,0 0 0,0 0 0,1 0 0,-1 0 0,1 0 0,-1 0 0,1 0 0,-1 0 0,1 0 0,-1 1 0,1-1 0,-1 1 0,1-1 0,0 1 0,-1 0 0,1 0 0,0-1 0,0 1 0,-1 0 0,1 1 0,0-1 0,-1 0 0,1 0 0,0 1 0,-1-1 0,1 1 0,0-1 0,-1 1 0,1 0 0,-1 0 0,1 0 0,-1-1 0,3 3 0,3 3 0,0-1 0,-1 1 0,0 1 0,0-1 0,0 1 0,-1 0 0,0 0 0,7 12 0,28 68 0,-34-74 0,1 5 0,1 0 0,1 0 0,0-1 0,2 0 0,23 30 0,-21-31 0,0 1 0,-2 1 0,0 0 0,-1 0 0,0 1 0,-2 1 0,12 38 0,-6-20 0,-8-23 0,-1-1 0,7 28 0,8 109-1365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56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24575,'0'1076'0,"0"-1069"0,0 0 0,0 0 0,1 0 0,0 0 0,0 0 0,1 0 0,-1 0 0,2-1 0,-1 1 0,1 0 0,0-1 0,0 0 0,7 10 0,-10-15 0,0-1 0,1 0 0,-1 1 0,0-1 0,0 1 0,1-1 0,-1 0 0,0 1 0,0-1 0,1 0 0,-1 1 0,0-1 0,1 0 0,-1 1 0,0-1 0,1 0 0,-1 0 0,1 0 0,-1 1 0,0-1 0,1 0 0,-1 0 0,1 0 0,-1 0 0,1 0 0,-1 0 0,0 0 0,1 0 0,-1 0 0,1 0 0,-1 0 0,1 0 0,-1 0 0,1 0 0,-1 0 0,0 0 0,1 0 0,-1 0 0,1-1 0,8-20 0,-4-32 0,-5 51 0,0-192 0,-1 88 0,12-110 0,-9 205 0,1-17 0,1 0 0,10-36 0,63-209 0,-72 249 0,7-19 0,-12 42 0,1-1 0,-1 0 0,1 1 0,-1-1 0,1 0 0,0 1 0,0-1 0,0 1 0,0-1 0,0 1 0,0 0 0,1 0 0,-1-1 0,0 1 0,1 0 0,-1 0 0,3-1 0,-2 1 0,-1 1 0,0 0 0,0 0 0,1 0 0,-1 0 0,0 1 0,0-1 0,1 0 0,-1 0 0,0 1 0,0-1 0,0 1 0,1-1 0,-1 1 0,0-1 0,0 1 0,0 0 0,0 0 0,0-1 0,0 1 0,0 0 0,0 0 0,-1 0 0,1 0 0,1 2 0,18 30 0,-9-6 0,0 0 0,-2 1 0,-1 1 0,-1-1 0,4 47 0,2 149 0,-14-145 0,0-48 0,1 1 0,1-1 0,2 1 0,10 47 0,-13-78 0,0 1 0,0-1 0,0 0 0,1 0 0,-1 0 0,1 0 0,-1 1 0,1-1 0,-1 0 0,1 0 0,-1 0 0,1 0 0,0 0 0,0 0 0,-1 0 0,1 0 0,0-1 0,0 1 0,0 0 0,0 0 0,0-1 0,0 1 0,2 0 0,-2-1 0,0-1 0,0 1 0,0-1 0,0 1 0,0-1 0,0 0 0,0 1 0,0-1 0,0 0 0,-1 0 0,1 0 0,0 1 0,-1-1 0,1 0 0,0 0 0,-1 0 0,1 0 0,-1 0 0,0 0 0,1-1 0,-1 1 0,0 0 0,1 0 0,-1 0 0,0 0 0,0 0 0,0-3 0,5-44 0,-1-1 0,-5-83 0,-1 90 0,1-1 0,3 1 0,1-1 0,11-51 0,-14 91 0,1-1 0,0 1 0,0 0 0,0 0 0,0 1 0,0-1 0,1 0 0,-1 0 0,1 1 0,0-1 0,3-4 0,-4 7 0,-1-1 0,1 1 0,-1 0 0,1-1 0,-1 1 0,1 0 0,0 0 0,-1 0 0,1-1 0,-1 1 0,1 0 0,-1 0 0,1 0 0,0 0 0,-1 0 0,1 0 0,-1 0 0,1 0 0,0 0 0,-1 1 0,1-1 0,0 0 0,17 16 0,-7 0 0,0 0 0,0 1 0,-2 1 0,11 28 0,22 79 0,-34-99 0,18 75-1365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16.8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82 24575,'2'0'0,"0"0"0,0 0 0,1 1 0,-1-1 0,0 0 0,0 1 0,0-1 0,0 1 0,0-1 0,0 1 0,-1 0 0,1 0 0,0 0 0,0 0 0,0 0 0,-1 1 0,1-1 0,-1 0 0,1 1 0,-1-1 0,3 4 0,-1 0 0,0 1 0,0 0 0,-1 0 0,0 0 0,3 10 0,5 17 0,-3-12 0,-2 0 0,0 0 0,-1 1 0,-1-1 0,1 40 0,-4-39 0,2-1 0,0 0 0,1 0 0,1 0 0,1 0 0,8 23 0,13 31 0,-19-50 0,17 37 0,8 24 0,-25-65 0,0-1 0,1 1 0,18 31 0,-25-50 0,0-1 0,0 1 0,0 0 0,1-1 0,-1 1 0,0 0 0,1-1 0,-1 0 0,1 1 0,-1-1 0,1 0 0,0 0 0,2 2 0,-4-3 0,1 0 0,0 0 0,-1 0 0,1 0 0,-1 0 0,1 0 0,-1 0 0,1 0 0,0-1 0,-1 1 0,1 0 0,-1 0 0,1 0 0,-1-1 0,1 1 0,-1 0 0,1 0 0,-1-1 0,1 1 0,-1 0 0,0-1 0,1 1 0,-1-1 0,1 1 0,-1 0 0,0-1 0,1 1 0,-1-1 0,1 0 0,2-7 0,0 1 0,-1-1 0,1 0 0,-1 0 0,1-9 0,0 0 0,12-43 0,-7 28 0,0 0 0,-3 0 0,3-42 0,-9 2 0,-13-90 0,12 146 0,-3-35 0,3 0 0,1 0 0,8-65 0,-6 111 0,0 0 0,0 0 0,0 0 0,1 1 0,-1-1 0,1 0 0,0 1 0,0-1 0,1 1 0,5-8 0,-7 11 0,0 0 0,0 0 0,0 0 0,1 0 0,-1 0 0,1 0 0,-1 0 0,1 0 0,-1 0 0,1 0 0,-1 1 0,1-1 0,-1 1 0,1-1 0,0 1 0,-1 0 0,1 0 0,0-1 0,0 1 0,-1 0 0,1 1 0,0-1 0,-1 0 0,1 0 0,0 1 0,-1-1 0,1 1 0,0-1 0,-1 1 0,1 0 0,-1 0 0,1 0 0,-1-1 0,3 3 0,3 3 0,0-1 0,-1 1 0,0 1 0,0-1 0,0 1 0,-1 0 0,0 0 0,7 12 0,28 68 0,-34-74 0,1 5 0,1 0 0,1 0 0,0-1 0,2 0 0,23 30 0,-21-31 0,0 1 0,-2 1 0,0 0 0,-1 0 0,0 1 0,-2 1 0,12 38 0,-6-20 0,-8-23 0,-1-1 0,7 28 0,8 109-1365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0:37:47.4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24575,'0'4'0,"0"3"0,3 8 0,2 8 0,2 2 0,1 5 0,1 3 0,1-1 0,-3 1 0,2-2 0,-2 0 0,-1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16.8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82 24575,'2'0'0,"0"0"0,0 0 0,1 1 0,-1-1 0,0 0 0,0 1 0,0-1 0,0 1 0,0-1 0,0 1 0,-1 0 0,1 0 0,0 0 0,0 0 0,0 0 0,-1 1 0,1-1 0,-1 0 0,1 1 0,-1-1 0,3 4 0,-1 0 0,0 1 0,0 0 0,-1 0 0,0 0 0,3 10 0,5 17 0,-3-12 0,-2 0 0,0 0 0,-1 1 0,-1-1 0,1 40 0,-4-39 0,2-1 0,0 0 0,1 0 0,1 0 0,1 0 0,8 23 0,13 31 0,-19-50 0,17 37 0,8 24 0,-25-65 0,0-1 0,1 1 0,18 31 0,-25-50 0,0-1 0,0 1 0,0 0 0,1-1 0,-1 1 0,0 0 0,1-1 0,-1 0 0,1 1 0,-1-1 0,1 0 0,0 0 0,2 2 0,-4-3 0,1 0 0,0 0 0,-1 0 0,1 0 0,-1 0 0,1 0 0,-1 0 0,1 0 0,0-1 0,-1 1 0,1 0 0,-1 0 0,1 0 0,-1-1 0,1 1 0,-1 0 0,1 0 0,-1-1 0,1 1 0,-1 0 0,0-1 0,1 1 0,-1-1 0,1 1 0,-1 0 0,0-1 0,1 1 0,-1-1 0,1 0 0,2-7 0,0 1 0,-1-1 0,1 0 0,-1 0 0,1-9 0,0 0 0,12-43 0,-7 28 0,0 0 0,-3 0 0,3-42 0,-9 2 0,-13-90 0,12 146 0,-3-35 0,3 0 0,1 0 0,8-65 0,-6 111 0,0 0 0,0 0 0,0 0 0,1 1 0,-1-1 0,1 0 0,0 1 0,0-1 0,1 1 0,5-8 0,-7 11 0,0 0 0,0 0 0,0 0 0,1 0 0,-1 0 0,1 0 0,-1 0 0,1 0 0,-1 0 0,1 0 0,-1 1 0,1-1 0,-1 1 0,1-1 0,0 1 0,-1 0 0,1 0 0,0-1 0,0 1 0,-1 0 0,1 1 0,0-1 0,-1 0 0,1 0 0,0 1 0,-1-1 0,1 1 0,0-1 0,-1 1 0,1 0 0,-1 0 0,1 0 0,-1-1 0,3 3 0,3 3 0,0-1 0,-1 1 0,0 1 0,0-1 0,0 1 0,-1 0 0,0 0 0,7 12 0,28 68 0,-34-74 0,1 5 0,1 0 0,1 0 0,0-1 0,2 0 0,23 30 0,-21-31 0,0 1 0,-2 1 0,0 0 0,-1 0 0,0 1 0,-2 1 0,12 38 0,-6-20 0,-8-23 0,-1-1 0,7 28 0,8 109-1365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3:14:47.9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 0 24560,'-59'0'0,"59"693"0,59-1386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3:14:51.3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271 1 24575,'-23'26'0,"2"1"0,1 1 0,-27 51 0,37-63 0,-7 16 0,2 0 0,1 1 0,1 1 0,2 0 0,-11 60 0,7-35 0,9-39 0,1-1 0,-4 41 0,-1 0 0,6-43 0,1 0 0,1 0 0,-1 22 0,3-34 0,0-1 0,1 0 0,-1 0 0,1 1 0,0-1 0,0 0 0,0 0 0,1 0 0,-1 0 0,1 0 0,0 0 0,0-1 0,0 1 0,1 0 0,0-1 0,-1 0 0,1 0 0,4 4 0,-5-6 0,0 1 0,0-1 0,0 1 0,1-1 0,-1 0 0,0 0 0,1 0 0,-1 0 0,1 0 0,-1 0 0,1-1 0,0 1 0,-1-1 0,1 0 0,-1 0 0,1 0 0,5 0 0,-3-2 0,1 1 0,-1 0 0,0-1 0,0 0 0,0-1 0,0 1 0,0-1 0,6-3 0,4-6 0,-1 0 0,0 0 0,-1-1 0,13-16 0,-9 6 0,-2 0 0,0 0 0,13-31 0,-12 24 0,26-40 0,-40 67 0,-1 1 0,1-1 0,0 1 0,0 0 0,0 0 0,1 0 0,-1 0 0,0 0 0,3-1 0,-4 2 0,-1 1 0,1 0 0,-1 0 0,1 0 0,-1 0 0,1 0 0,-1 0 0,1 0 0,-1 0 0,0 0 0,1 0 0,-1 0 0,1 0 0,-1 0 0,1 0 0,-1 0 0,1 0 0,-1 0 0,1 1 0,-1-1 0,0 0 0,1 0 0,0 1 0,9 17 0,-3 8 0,-1 0 0,-1 1 0,2 40 0,-4 89 0,-3-92 0,-1 434-1365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3:15:16.2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60 0 24575,'0'36'0,"-2"0"0,-1 0 0,-1 0 0,-2-1 0,-13 42 0,11-42 0,1 0 0,-4 57 0,12-116-1365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3:15:53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 0 24575,'1'10'0,"0"0"0,0-1 0,1 0 0,0 1 0,1-1 0,0 0 0,0 0 0,1 0 0,6 11 0,7 9 0,29 36 0,-28-41 0,27 48 0,7 18 0,-46-76 0,-1 1 0,0-1 0,0 1 0,-2-1 0,0 1 0,0 0 0,-1 1 0,-1 22 0,1-8 0,6 432 0,-10-272 0,0-180 0,0 1 0,0-1 0,-1 1 0,0-1 0,0 0 0,-1 0 0,-1-1 0,0 1 0,0-1 0,-8 10 0,0 3 0,-7 9 0,-1-1 0,-2-1 0,-27 26 0,-31 40 0,61-70-1365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3:16:08.2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636 322 24575,'-44'-9'0,"8"2"0,3 5 0,0 1 0,-48 7 0,11-2 0,69-4 0,-1 1 0,0-1 0,0 0 0,0 0 0,0 1 0,0-1 0,1 1 0,-1 0 0,0-1 0,0 1 0,1 0 0,-1 0 0,1 0 0,-1 0 0,1 0 0,-1 0 0,1 1 0,0-1 0,-1 0 0,1 1 0,0-1 0,0 1 0,0 0 0,0-1 0,0 1 0,0 0 0,1-1 0,-1 1 0,0 0 0,1 0 0,-1 3 0,0 5 0,0 1 0,0-1 0,1 1 0,3 17 0,-2-6 0,1 68 0,-2-36 0,3 0 0,14 84 0,-11-115 0,1 0 0,1-1 0,15 31 0,-19-46 0,1 0 0,0-1 0,0 1 0,1-1 0,0 0 0,0 0 0,0-1 0,1 0 0,0 0 0,0 0 0,0-1 0,14 6 0,-9-5 0,0 0 0,0-1 0,1 0 0,-1-1 0,1 0 0,0-1 0,20 1 0,-27-3 0,-1-1 0,1 1 0,0-1 0,-1 0 0,0-1 0,1 1 0,-1-1 0,0 0 0,0-1 0,0 1 0,0-1 0,0 0 0,0 0 0,-1 0 0,1-1 0,4-4 0,4-6 0,-1-1 0,-1 0 0,15-24 0,-4 5 0,-4 7 0,0 0 0,20-46 0,-32 58 0,0-1 0,-1 1 0,-1-1 0,0 0 0,-1 0 0,-1 0 0,0-17 0,-7-209 0,4 236 0,0 0 0,-1-1 0,0 1 0,0 0 0,-1 0 0,1 0 0,-1 0 0,0 0 0,-1 0 0,0 1 0,0 0 0,0 0 0,0 0 0,-10-8 0,-7-4 0,0 1 0,-33-19 0,7 5 0,-4-7 0,-80-51 0,124 84 0,0 1 0,-1 0 0,0 0 0,1 0 0,-1 1 0,0 0 0,0 1 0,0 0 0,-1 0 0,1 1 0,0-1 0,0 2 0,0-1 0,0 2 0,0-1 0,0 1 0,-14 4 0,-6 5 0,1 1 0,0 1 0,-37 26 0,52-32 0,1-1 0,0 2 0,0-1 0,0 1 0,1 1 0,0 0 0,1 0 0,0 1 0,0 0 0,1 0 0,0 1 0,1 0 0,0 1 0,1 0 0,0 0 0,1 0 0,0 0 0,1 1 0,1 0 0,0 0 0,1 0 0,0 0 0,0 22 0,1 17 0,3 1 0,15 96 0,-12-136 0,0 1 0,0-1 0,1 1 0,1-2 0,0 1 0,13 15 0,-9-11 0,0 0 0,10 24 0,-10-15 0,2 0 0,26 43 0,-34-61 0,0-1 0,1 0 0,0 0 0,0-1 0,0 0 0,1 0 0,0 0 0,0-1 0,0 0 0,1 0 0,0-1 0,0 0 0,11 4 0,9 0 0,2-1 0,-1-1 0,1-1 0,0-2 0,0-1 0,0-2 0,41-4 0,-59 2 0,-1-1 0,0 0 0,1-1 0,-1 0 0,0-1 0,-1 0 0,1-1 0,-1 0 0,0-1 0,-1 0 0,1 0 0,-2-1 0,12-12 0,0-3 0,0 0 0,-2-2 0,30-52 0,-36 54 0,-1 0 0,-1-1 0,-1-1 0,-2 1 0,0-1 0,-1-1 0,-2 1 0,-1-1 0,0 0 0,-2 0 0,-1 0 0,-6-43 0,6 65 0,-1 0 0,0 0 0,-1 0 0,1 0 0,0 0 0,-1 0 0,0 0 0,0 0 0,0 0 0,-1 1 0,1-1 0,-1 1 0,0-1 0,0 1 0,0 0 0,0 1 0,0-1 0,-1 0 0,1 1 0,-1 0 0,-4-3 0,-2 1 0,0 1 0,0 0 0,0 0 0,0 1 0,0 0 0,0 1 0,-17-1 0,24 2 0,0 0 0,0 1 0,1-1 0,-1 0 0,0 1 0,0-1 0,1 1 0,-1 0 0,1 0 0,-1 0 0,1 0 0,-1 1 0,1-1 0,-1 1 0,1-1 0,0 1 0,0 0 0,0 0 0,0 0 0,0 0 0,0 0 0,1 0 0,-1 0 0,1 1 0,-1-1 0,1 1 0,0-1 0,0 1 0,0-1 0,0 1 0,1 0 0,-1-1 0,1 1 0,-1 3 0,-1 12 0,0 1 0,2 0 0,0 0 0,3 20 0,0-7 0,-3 45 0,4 45 0,-2-108 0,2 1 0,0-1 0,0 0 0,1 0 0,1-1 0,0 1 0,1-1 0,0 0 0,1-1 0,16 19 0,-12-17 0,0 0 0,1-1 0,1-1 0,0 0 0,0-1 0,1 0 0,0-1 0,20 9 0,-29-16 0,0-1 0,0 0 0,-1 0 0,1-1 0,0 0 0,1 0 0,-1 0 0,0-1 0,0 0 0,0 0 0,0 0 0,11-3 0,-7 1 0,0-1 0,-1-1 0,0 1 0,1-1 0,-2-1 0,1 0 0,9-7 0,9-9 0,-2-1 0,0-1 0,33-42 0,-53 59 0,4-5 0,0 1 0,-1-2 0,0 1 0,-1-1 0,0 0 0,-1 0 0,-1-1 0,0 1 0,-1-1 0,0-1 0,0 1 0,-2 0 0,0-1 0,0 0 0,-1 1 0,-2-27 0,-6-181 0,5 208 0,0 0 0,-1 0 0,0 0 0,-1 1 0,-1-1 0,0 1 0,0 0 0,-1 0 0,-9-11 0,4 5 0,-2 1 0,0 0 0,-1 1 0,-31-28 0,38 37 0,-1 1 0,0 0 0,-1 1 0,1 0 0,-1 0 0,0 1 0,0 0 0,-1 1 0,1 0 0,-15-3 0,19 5 0,0 1 0,0 0 0,0-1 0,0 2 0,0-1 0,0 1 0,0-1 0,0 2 0,0-1 0,0 0 0,1 1 0,-1 0 0,1 0 0,-1 0 0,1 1 0,0-1 0,-1 1 0,1 0 0,1 0 0,-1 1 0,0-1 0,-5 8 0,2-2 0,0 1 0,1 0 0,1 1 0,-1-1 0,2 1 0,-1 0 0,1 0 0,1 1 0,-2 11 0,-2 19 0,-1 52 0,-2 11 0,2-56 0,-14 97 0,20-122 0,1 0 0,1 1 0,1-1 0,5 24 0,-5-39 0,1-1 0,1 1 0,0-1 0,0 0 0,0 0 0,1 0 0,0 0 0,1-1 0,0 1 0,0-1 0,0 0 0,1-1 0,0 1 0,0-1 0,1 0 0,12 8 0,-8-7 0,-1-1 0,1-1 0,1 1 0,-1-2 0,1 0 0,-1 0 0,1-1 0,0 0 0,0-1 0,1-1 0,14 1 0,-10-2 0,-1 0 0,1-1 0,0 0 0,-1-2 0,0 0 0,1 0 0,-1-2 0,0 0 0,-1-1 0,21-10 0,-10 2 0,0-1 0,-1-2 0,27-22 0,-44 32 0,0 0 0,-1-1 0,0 0 0,0 0 0,-1-1 0,0 0 0,0 0 0,-1 0 0,0-1 0,-1 1 0,0-1 0,3-15 0,0-7 0,-1 0 0,-2 0 0,-1-1 0,-2 0 0,-5-60 0,2 83 0,0 1 0,0-1 0,-1 1 0,0-1 0,-1 1 0,0 0 0,-1 0 0,1 1 0,-2-1 0,-10-13 0,14 19 0,-1-1 0,0 1 0,0-1 0,-1 1 0,1 0 0,-1 0 0,1 1 0,-1-1 0,0 1 0,0 0 0,0 0 0,0 0 0,-1 0 0,1 1 0,0 0 0,-1 0 0,1 0 0,-1 0 0,1 1 0,-1-1 0,1 1 0,-1 1 0,1-1 0,-1 0 0,-4 2 0,7-1 0,-1 0 0,1 0 0,0 0 0,0 0 0,0 0 0,0 1 0,0-1 0,0 1 0,0 0 0,0-1 0,0 1 0,1 0 0,-1 0 0,1 0 0,0 0 0,-1 0 0,1 0 0,0 0 0,0 1 0,0-1 0,-1 5 0,-1 6 0,1 0 0,0 0 0,0 15 0,-2 11 0,-14 33 0,-7 42 0,13-23 0,4 0 0,6 124 0,2-209 0,0 0 0,1-1 0,0 1 0,0 0 0,0 0 0,1-1 0,0 1 0,0-1 0,0 0 0,1 1 0,0-1 0,0 0 0,0 0 0,1-1 0,-1 1 0,1-1 0,0 0 0,1 0 0,-1 0 0,1 0 0,-1-1 0,1 1 0,0-1 0,0-1 0,1 1 0,-1-1 0,0 0 0,1 0 0,0 0 0,-1-1 0,1 0 0,0 0 0,0 0 0,-1-1 0,1 0 0,0 0 0,0 0 0,0-1 0,0 0 0,-1 0 0,1-1 0,6-1 0,-2-2 31,1 1 0,-1-2 0,0 1 0,-1-1 0,1-1 0,-1 1 0,-1-2 0,1 1 1,-1-1-1,13-16 0,-4 1-458,-1-1 0,-1 0 1,12-28-1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56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24575,'0'1076'0,"0"-1069"0,0 0 0,0 0 0,1 0 0,0 0 0,0 0 0,1 0 0,-1 0 0,2-1 0,-1 1 0,1 0 0,0-1 0,0 0 0,7 10 0,-10-15 0,0-1 0,1 0 0,-1 1 0,0-1 0,0 1 0,1-1 0,-1 0 0,0 1 0,0-1 0,1 0 0,-1 1 0,0-1 0,1 0 0,-1 1 0,0-1 0,1 0 0,-1 0 0,1 0 0,-1 1 0,0-1 0,1 0 0,-1 0 0,1 0 0,-1 0 0,1 0 0,-1 0 0,0 0 0,1 0 0,-1 0 0,1 0 0,-1 0 0,1 0 0,-1 0 0,1 0 0,-1 0 0,0 0 0,1 0 0,-1 0 0,1-1 0,8-20 0,-4-32 0,-5 51 0,0-192 0,-1 88 0,12-110 0,-9 205 0,1-17 0,1 0 0,10-36 0,63-209 0,-72 249 0,7-19 0,-12 42 0,1-1 0,-1 0 0,1 1 0,-1-1 0,1 0 0,0 1 0,0-1 0,0 1 0,0-1 0,0 1 0,0 0 0,1 0 0,-1-1 0,0 1 0,1 0 0,-1 0 0,3-1 0,-2 1 0,-1 1 0,0 0 0,0 0 0,1 0 0,-1 0 0,0 1 0,0-1 0,1 0 0,-1 0 0,0 1 0,0-1 0,0 1 0,1-1 0,-1 1 0,0-1 0,0 1 0,0 0 0,0 0 0,0-1 0,0 1 0,0 0 0,0 0 0,-1 0 0,1 0 0,1 2 0,18 30 0,-9-6 0,0 0 0,-2 1 0,-1 1 0,-1-1 0,4 47 0,2 149 0,-14-145 0,0-48 0,1 1 0,1-1 0,2 1 0,10 47 0,-13-78 0,0 1 0,0-1 0,0 0 0,1 0 0,-1 0 0,1 0 0,-1 1 0,1-1 0,-1 0 0,1 0 0,-1 0 0,1 0 0,0 0 0,0 0 0,-1 0 0,1 0 0,0-1 0,0 1 0,0 0 0,0 0 0,0-1 0,0 1 0,2 0 0,-2-1 0,0-1 0,0 1 0,0-1 0,0 1 0,0-1 0,0 0 0,0 1 0,0-1 0,0 0 0,-1 0 0,1 0 0,0 1 0,-1-1 0,1 0 0,0 0 0,-1 0 0,1 0 0,-1 0 0,0 0 0,1-1 0,-1 1 0,0 0 0,1 0 0,-1 0 0,0 0 0,0 0 0,0-3 0,5-44 0,-1-1 0,-5-83 0,-1 90 0,1-1 0,3 1 0,1-1 0,11-51 0,-14 91 0,1-1 0,0 1 0,0 0 0,0 0 0,0 1 0,0-1 0,1 0 0,-1 0 0,1 1 0,0-1 0,3-4 0,-4 7 0,-1-1 0,1 1 0,-1 0 0,1-1 0,-1 1 0,1 0 0,0 0 0,-1 0 0,1-1 0,-1 1 0,1 0 0,-1 0 0,1 0 0,0 0 0,-1 0 0,1 0 0,-1 0 0,1 0 0,0 0 0,-1 1 0,1-1 0,0 0 0,17 16 0,-7 0 0,0 0 0,0 1 0,-2 1 0,11 28 0,22 79 0,-34-99 0,18 75-1365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2:54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442 1 24575,'-9'197'0,"0"-36"0,8-47 0,-4 99 0,1-171 0,4-41 0,0 0 0,0 0 0,0-1 0,-1 1 0,1 0 0,0 0 0,0-1 0,0 1 0,-1 0 0,1-1 0,0 1 0,-1 0 0,1 0 0,-1-1 0,1 1 0,-1-1 0,1 1 0,-1 0 0,0 0 0,-7-8 0,-7-28 0,13 28 0,-83-260 0,60 176 0,24 90 0,-15-41 0,16 41 0,0 0 0,0 1 0,-1-1 0,1 0 0,0 1 0,-1-1 0,1 0 0,0 1 0,-1-1 0,1 1 0,0-1 0,-1 1 0,1-1 0,-1 0 0,1 1 0,-1 0 0,0-1 0,1 1 0,-1-1 0,1 1 0,-1 0 0,0-1 0,1 1 0,-1 0 0,0 0 0,1-1 0,-1 1 0,0 0 0,1 0 0,-1 0 0,0 0 0,0 0 0,1 0 0,-1 0 0,0 0 0,1 0 0,-1 1 0,0-1 0,1 0 0,-1 0 0,0 0 0,1 1 0,-1-1 0,0 0 0,1 1 0,-1-1 0,1 1 0,-1-1 0,1 1 0,-1-1 0,1 1 0,-1-1 0,0 1 0,-4 6 0,0 0 0,1 0 0,0 0 0,0 0 0,1 1 0,-1-1 0,2 1 0,-1 0 0,-1 9 0,0 8 0,-2 41 0,-2 18 0,2-73 0,-2-16 0,-7-22 0,12 21 0,-25-51-341,2-2 0,2-1-1,-19-81 1,28 79-6485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2:55.8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23 24575,'1'-1'0,"-1"0"0,0 0 0,1 1 0,-1-1 0,0 0 0,1 1 0,-1-1 0,1 0 0,0 1 0,-1-1 0,1 0 0,-1 1 0,1-1 0,0 1 0,0-1 0,-1 1 0,1 0 0,0-1 0,0 1 0,-1 0 0,1-1 0,0 1 0,0 0 0,0 0 0,-1 0 0,3 0 0,27-4 0,-26 4 0,16-2 0,-5 0 0,0 1 0,0 1 0,26 2 0,-37-2 0,0 1 0,0 0 0,-1-1 0,1 2 0,-1-1 0,1 0 0,-1 1 0,1-1 0,-1 1 0,0 0 0,0 0 0,0 1 0,0-1 0,0 1 0,0-1 0,-1 1 0,1 0 0,-1 0 0,0 0 0,2 3 0,4 9 0,-1 1 0,-1-1 0,-1 1 0,0 0 0,-1 0 0,-1 1 0,3 28 0,-5-38 0,-1 0 0,0 0 0,0 0 0,0 0 0,-1 0 0,0 0 0,0 0 0,-1-1 0,0 1 0,0 0 0,-1-1 0,0 1 0,0-1 0,0 0 0,-1 0 0,1 0 0,-2 0 0,1-1 0,-1 1 0,-8 7 0,10-11 9,1 0-1,-1 0 1,0-1-1,0 1 1,1-1-1,-1 0 1,0 1-1,0-1 1,0 0-1,0-1 1,0 1-1,-1-1 1,1 1-1,0-1 1,0 0-1,0 0 0,-5-1 1,4 0 8,-1 0-1,1-1 1,0 0 0,-1 1 0,1-2-1,0 1 1,0 0 0,1-1-1,-1 1 1,-6-7 0,-4-6-254,1 0 0,1-1 0,0-1 0,-13-24 0,17 28-280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00.1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 74 24575,'0'-3'0,"-6"-5"0,-3-6 0,1-9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09.9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 0 24575,'-8'9'0,"0"1"0,1 0 0,0 0 0,0 0 0,1 1 0,1 0 0,0 0 0,0 1 0,1 0 0,0-1 0,1 1 0,-2 23 0,0 11 0,3-1 0,4 54 0,0-35 0,-3 21 0,4 75 0,-2-150 0,1 0 0,0 0 0,1-1 0,0 1 0,1-1 0,0 0 0,0 0 0,1 0 0,0-1 0,0 1 0,1-1 0,0 0 0,1-1 0,0 0 0,0 0 0,0 0 0,1-1 0,0 0 0,0 0 0,1-1 0,-1 0 0,1-1 0,0 0 0,0 0 0,1-1 0,-1 0 0,1-1 0,12 2 0,17 1 0,-13-1 0,1-1 0,-1-1 0,37-3 0,-54 0 0,-1 0 0,1-1 0,0 0 0,-1 0 0,0-1 0,1 0 0,-1-1 0,0 0 0,-1 0 0,1 0 0,-1-1 0,0-1 0,0 1 0,8-9 0,4-6 0,-1 0 0,-1-2 0,-1 0 0,-1-1 0,0-1 0,-2 0 0,-1-1 0,-1 0 0,-1-1 0,-2 0 0,0 0 0,-2-1 0,0 0 0,-2 0 0,-2-1 0,1-29 0,-2 19 0,0 17 0,-1 0 0,-1-1 0,0 1 0,-6-25 0,6 41 0,0-1 0,-1 0 0,0 1 0,0 0 0,-1-1 0,0 1 0,0 0 0,0 0 0,0 0 0,-1 1 0,1-1 0,-1 1 0,-1 0 0,1 0 0,0 0 0,-1 0 0,0 1 0,0 0 0,-10-5 0,-4-1 0,1 2 0,-1 0 0,0 1 0,0 1 0,-25-3 0,38 7 0,1 1 0,0 0 0,0 0 0,0 0 0,0 1 0,0 0 0,0 0 0,0 0 0,0 1 0,0-1 0,-6 4 0,8-3 0,0 0 0,0 0 0,1 0 0,-1 0 0,0 1 0,1-1 0,0 1 0,0 0 0,-1-1 0,2 1 0,-1 0 0,0 0 0,1 1 0,-1-1 0,1 0 0,0 0 0,0 1 0,-1 4 0,-2 20 0,2-1 0,1 1 0,1 0 0,4 34 0,0 16 0,-5-17 0,2 52 0,0-101 0,0-1 0,1 1 0,1 0 0,0-1 0,0 1 0,1-1 0,6 11 0,-10-20 0,1-1 0,0 1 0,0-1 0,0 1 0,0-1 0,0 0 0,0 1 0,1-1 0,-1 0 0,0 0 0,1 0 0,-1 0 0,1 0 0,-1 0 0,1 0 0,-1 0 0,1-1 0,0 1 0,-1-1 0,1 1 0,0-1 0,2 1 0,-1-1 0,1 0 0,-1-1 0,1 1 0,-1-1 0,0 1 0,1-1 0,-1 0 0,0-1 0,1 1 0,4-3 0,0-1 0,0 0 0,0-1 0,-1 1 0,0-1 0,0-1 0,0 1 0,10-15 0,-13 12 0,0 1 0,0-1 0,0-1 0,-2 1 0,1 0 0,-1-1 0,0 1 0,-1-1 0,0 0 0,-1-15 0,0 11 0,1 0 0,1 0 0,0 0 0,5-17 0,-3 21 0,0 1 0,0-1 0,1 1 0,0 1 0,0-1 0,1 0 0,0 1 0,1 1 0,8-9 0,-1 3 0,0 2 0,1 0 0,0 0 0,20-9 0,7-7 0,-38 22 0,1 1 0,0 1 0,1-1 0,-1 1 0,1-1 0,-1 2 0,1-1 0,0 1 0,0 0 0,0 0 0,1 0 0,-1 1 0,0 0 0,1 0 0,-1 1 0,13 0 0,-9 2 0,0 0 0,0 1 0,0 0 0,-1 1 0,1 0 0,-1 0 0,0 1 0,0 0 0,-1 1 0,1 0 0,-1 0 0,-1 0 0,10 11 0,0 1 0,-1 1 0,-2 1 0,1 0 0,16 33 0,-27-45 40,0 1-1,-1 0 0,0 0 1,-1 0-1,0 0 0,0 1 1,0 13-1,-2 69-648,-1-56-462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16.8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82 24575,'2'0'0,"0"0"0,0 0 0,1 1 0,-1-1 0,0 0 0,0 1 0,0-1 0,0 1 0,0-1 0,0 1 0,-1 0 0,1 0 0,0 0 0,0 0 0,0 0 0,-1 1 0,1-1 0,-1 0 0,1 1 0,-1-1 0,3 4 0,-1 0 0,0 1 0,0 0 0,-1 0 0,0 0 0,3 10 0,5 17 0,-3-12 0,-2 0 0,0 0 0,-1 1 0,-1-1 0,1 40 0,-4-39 0,2-1 0,0 0 0,1 0 0,1 0 0,1 0 0,8 23 0,13 31 0,-19-50 0,17 37 0,8 24 0,-25-65 0,0-1 0,1 1 0,18 31 0,-25-50 0,0-1 0,0 1 0,0 0 0,1-1 0,-1 1 0,0 0 0,1-1 0,-1 0 0,1 1 0,-1-1 0,1 0 0,0 0 0,2 2 0,-4-3 0,1 0 0,0 0 0,-1 0 0,1 0 0,-1 0 0,1 0 0,-1 0 0,1 0 0,0-1 0,-1 1 0,1 0 0,-1 0 0,1 0 0,-1-1 0,1 1 0,-1 0 0,1 0 0,-1-1 0,1 1 0,-1 0 0,0-1 0,1 1 0,-1-1 0,1 1 0,-1 0 0,0-1 0,1 1 0,-1-1 0,1 0 0,2-7 0,0 1 0,-1-1 0,1 0 0,-1 0 0,1-9 0,0 0 0,12-43 0,-7 28 0,0 0 0,-3 0 0,3-42 0,-9 2 0,-13-90 0,12 146 0,-3-35 0,3 0 0,1 0 0,8-65 0,-6 111 0,0 0 0,0 0 0,0 0 0,1 1 0,-1-1 0,1 0 0,0 1 0,0-1 0,1 1 0,5-8 0,-7 11 0,0 0 0,0 0 0,0 0 0,1 0 0,-1 0 0,1 0 0,-1 0 0,1 0 0,-1 0 0,1 0 0,-1 1 0,1-1 0,-1 1 0,1-1 0,0 1 0,-1 0 0,1 0 0,0-1 0,0 1 0,-1 0 0,1 1 0,0-1 0,-1 0 0,1 0 0,0 1 0,-1-1 0,1 1 0,0-1 0,-1 1 0,1 0 0,-1 0 0,1 0 0,-1-1 0,3 3 0,3 3 0,0-1 0,-1 1 0,0 1 0,0-1 0,0 1 0,-1 0 0,0 0 0,7 12 0,28 68 0,-34-74 0,1 5 0,1 0 0,1 0 0,0-1 0,2 0 0,23 30 0,-21-31 0,0 1 0,-2 1 0,0 0 0,-1 0 0,0 1 0,-2 1 0,12 38 0,-6-20 0,-8-23 0,-1-1 0,7 28 0,8 109-1365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36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 24575,'2'34'0,"2"1"0,1-1 0,1 0 0,16 48 0,-15-59 0,-2 0 0,4 41 0,-7-45 0,0 1 0,2 0 0,7 23 0,51 122 0,-59-154 0,22 52 0,-23-59 0,0 0 0,0 0 0,0-1 0,0 1 0,1-1 0,0 1 0,-1-1 0,1 0 0,0 0 0,0 0 0,1 0 0,5 3 0,-9-6 0,1 1 0,0-1 0,0 0 0,0 1 0,-1-1 0,1 0 0,0 0 0,0 0 0,0 0 0,0 1 0,0-1 0,-1 0 0,1 0 0,0-1 0,0 1 0,0 0 0,0 0 0,0 0 0,-1 0 0,1-1 0,0 1 0,0 0 0,0-1 0,-1 1 0,2-1 0,-1-1 0,1 1 0,-1-1 0,0 1 0,0-1 0,0 1 0,0-1 0,0 0 0,0 0 0,0 1 0,-1-1 0,2-2 0,0-6 0,0 0 0,-1 0 0,1-14 0,-2 22 0,1-281 0,-4 123 0,2 108 0,0 16 0,4-42 0,-3 76 0,0 0 0,0 1 0,0-1 0,0 0 0,0 1 0,1-1 0,-1 1 0,1-1 0,-1 0 0,1 1 0,-1-1 0,1 1 0,0-1 0,-1 1 0,1 0 0,0-1 0,0 1 0,0 0 0,0-1 0,1 1 0,-1 0 0,0 0 0,0 0 0,1 0 0,-1 0 0,0 0 0,1 1 0,-1-1 0,1 0 0,-1 1 0,1-1 0,2 0 0,-2 2 0,1-1 0,0 1 0,0 0 0,-1-1 0,1 1 0,-1 1 0,1-1 0,-1 0 0,1 0 0,-1 1 0,0 0 0,1-1 0,-1 1 0,0 0 0,0 0 0,-1 0 0,1 0 0,0 0 0,2 5 0,26 39 0,-1 2 0,-3 1 0,-2 1 0,30 92 0,42 220 0,-81-298 0,-11-47 0,0 0 0,15 33 0,-19-49 0,0 0 0,0-1 0,0 1 0,1 0 0,-1 0 0,0-1 0,1 1 0,-1 0 0,1-1 0,-1 1 0,0-1 0,1 1 0,0 0 0,-1-1 0,1 1 0,-1-1 0,1 0 0,0 1 0,-1-1 0,1 1 0,1-1 0,2-11 0,-5-26 0,-8-73 0,5-122 0,8 201 0,1 1 0,1-1 0,1 2 0,19-46 0,-25 71 0,1-1 0,-1 1 0,1 0 0,1 0 0,-1 1 0,0-1 0,6-6 0,-8 10 0,1-1 0,0 0 0,0 1 0,-1-1 0,1 1 0,0-1 0,0 1 0,0-1 0,-1 1 0,1-1 0,0 1 0,0 0 0,0-1 0,0 1 0,0 0 0,0 0 0,0 0 0,0 0 0,0 0 0,0 0 0,0 0 0,0 0 0,0 0 0,0 0 0,0 0 0,0 1 0,-1-1 0,1 0 0,0 1 0,0-1 0,0 1 0,0-1 0,0 1 0,-1-1 0,1 1 0,0-1 0,0 1 0,-1 0 0,1 0 0,-1-1 0,2 2 0,5 8 0,-1-1 0,0 1 0,0 1 0,-1-1 0,0 1 0,4 16 0,14 30 0,97 164 0,-99-172 328,-17-38-751,0 0 0,1 0-1,8 14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21:53:56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24575,'0'1076'0,"0"-1069"0,0 0 0,0 0 0,1 0 0,0 0 0,0 0 0,1 0 0,-1 0 0,2-1 0,-1 1 0,1 0 0,0-1 0,0 0 0,7 10 0,-10-15 0,0-1 0,1 0 0,-1 1 0,0-1 0,0 1 0,1-1 0,-1 0 0,0 1 0,0-1 0,1 0 0,-1 1 0,0-1 0,1 0 0,-1 1 0,0-1 0,1 0 0,-1 0 0,1 0 0,-1 1 0,0-1 0,1 0 0,-1 0 0,1 0 0,-1 0 0,1 0 0,-1 0 0,0 0 0,1 0 0,-1 0 0,1 0 0,-1 0 0,1 0 0,-1 0 0,1 0 0,-1 0 0,0 0 0,1 0 0,-1 0 0,1-1 0,8-20 0,-4-32 0,-5 51 0,0-192 0,-1 88 0,12-110 0,-9 205 0,1-17 0,1 0 0,10-36 0,63-209 0,-72 249 0,7-19 0,-12 42 0,1-1 0,-1 0 0,1 1 0,-1-1 0,1 0 0,0 1 0,0-1 0,0 1 0,0-1 0,0 1 0,0 0 0,1 0 0,-1-1 0,0 1 0,1 0 0,-1 0 0,3-1 0,-2 1 0,-1 1 0,0 0 0,0 0 0,1 0 0,-1 0 0,0 1 0,0-1 0,1 0 0,-1 0 0,0 1 0,0-1 0,0 1 0,1-1 0,-1 1 0,0-1 0,0 1 0,0 0 0,0 0 0,0-1 0,0 1 0,0 0 0,0 0 0,-1 0 0,1 0 0,1 2 0,18 30 0,-9-6 0,0 0 0,-2 1 0,-1 1 0,-1-1 0,4 47 0,2 149 0,-14-145 0,0-48 0,1 1 0,1-1 0,2 1 0,10 47 0,-13-78 0,0 1 0,0-1 0,0 0 0,1 0 0,-1 0 0,1 0 0,-1 1 0,1-1 0,-1 0 0,1 0 0,-1 0 0,1 0 0,0 0 0,0 0 0,-1 0 0,1 0 0,0-1 0,0 1 0,0 0 0,0 0 0,0-1 0,0 1 0,2 0 0,-2-1 0,0-1 0,0 1 0,0-1 0,0 1 0,0-1 0,0 0 0,0 1 0,0-1 0,0 0 0,-1 0 0,1 0 0,0 1 0,-1-1 0,1 0 0,0 0 0,-1 0 0,1 0 0,-1 0 0,0 0 0,1-1 0,-1 1 0,0 0 0,1 0 0,-1 0 0,0 0 0,0 0 0,0-3 0,5-44 0,-1-1 0,-5-83 0,-1 90 0,1-1 0,3 1 0,1-1 0,11-51 0,-14 91 0,1-1 0,0 1 0,0 0 0,0 0 0,0 1 0,0-1 0,1 0 0,-1 0 0,1 1 0,0-1 0,3-4 0,-4 7 0,-1-1 0,1 1 0,-1 0 0,1-1 0,-1 1 0,1 0 0,0 0 0,-1 0 0,1-1 0,-1 1 0,1 0 0,-1 0 0,1 0 0,0 0 0,-1 0 0,1 0 0,-1 0 0,1 0 0,0 0 0,-1 1 0,1-1 0,0 0 0,17 16 0,-7 0 0,0 0 0,0 1 0,-2 1 0,11 28 0,22 79 0,-34-99 0,18 75-1365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78bb9d625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78bb9d625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>
          <a:extLst>
            <a:ext uri="{FF2B5EF4-FFF2-40B4-BE49-F238E27FC236}">
              <a16:creationId xmlns:a16="http://schemas.microsoft.com/office/drawing/2014/main" id="{F76B9608-0BEF-F2F7-12D8-D094E9CDC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4dda1946d_6_308:notes">
            <a:extLst>
              <a:ext uri="{FF2B5EF4-FFF2-40B4-BE49-F238E27FC236}">
                <a16:creationId xmlns:a16="http://schemas.microsoft.com/office/drawing/2014/main" id="{0AFF98BE-4B73-2644-CD9D-C7902EB9D1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4dda1946d_6_308:notes">
            <a:extLst>
              <a:ext uri="{FF2B5EF4-FFF2-40B4-BE49-F238E27FC236}">
                <a16:creationId xmlns:a16="http://schemas.microsoft.com/office/drawing/2014/main" id="{5503F4FB-DCD1-188B-9D0F-8FC311E1F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162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>
          <a:extLst>
            <a:ext uri="{FF2B5EF4-FFF2-40B4-BE49-F238E27FC236}">
              <a16:creationId xmlns:a16="http://schemas.microsoft.com/office/drawing/2014/main" id="{88F9382D-F1F7-31CF-30AE-49E7E61BE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22:notes">
            <a:extLst>
              <a:ext uri="{FF2B5EF4-FFF2-40B4-BE49-F238E27FC236}">
                <a16:creationId xmlns:a16="http://schemas.microsoft.com/office/drawing/2014/main" id="{6B636D7D-02BF-8E01-05F7-7913A8F0C7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22:notes">
            <a:extLst>
              <a:ext uri="{FF2B5EF4-FFF2-40B4-BE49-F238E27FC236}">
                <a16:creationId xmlns:a16="http://schemas.microsoft.com/office/drawing/2014/main" id="{D080E882-50FA-6868-9695-4A935C3E13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6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>
          <a:extLst>
            <a:ext uri="{FF2B5EF4-FFF2-40B4-BE49-F238E27FC236}">
              <a16:creationId xmlns:a16="http://schemas.microsoft.com/office/drawing/2014/main" id="{65546BF9-FE27-C110-99EB-9AE340449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22:notes">
            <a:extLst>
              <a:ext uri="{FF2B5EF4-FFF2-40B4-BE49-F238E27FC236}">
                <a16:creationId xmlns:a16="http://schemas.microsoft.com/office/drawing/2014/main" id="{127B138E-F8CF-79AB-012A-02D4929066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22:notes">
            <a:extLst>
              <a:ext uri="{FF2B5EF4-FFF2-40B4-BE49-F238E27FC236}">
                <a16:creationId xmlns:a16="http://schemas.microsoft.com/office/drawing/2014/main" id="{139314CB-C5CF-07BF-7AA4-C0123779BB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341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>
          <a:extLst>
            <a:ext uri="{FF2B5EF4-FFF2-40B4-BE49-F238E27FC236}">
              <a16:creationId xmlns:a16="http://schemas.microsoft.com/office/drawing/2014/main" id="{397BBB1C-13F2-35FC-937D-0351F733A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4dda1946d_6_308:notes">
            <a:extLst>
              <a:ext uri="{FF2B5EF4-FFF2-40B4-BE49-F238E27FC236}">
                <a16:creationId xmlns:a16="http://schemas.microsoft.com/office/drawing/2014/main" id="{C851E915-5773-A89F-1840-3B6D64504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4dda1946d_6_308:notes">
            <a:extLst>
              <a:ext uri="{FF2B5EF4-FFF2-40B4-BE49-F238E27FC236}">
                <a16:creationId xmlns:a16="http://schemas.microsoft.com/office/drawing/2014/main" id="{213A99F2-098E-57B6-83CC-66F2EDE42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298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>
          <a:extLst>
            <a:ext uri="{FF2B5EF4-FFF2-40B4-BE49-F238E27FC236}">
              <a16:creationId xmlns:a16="http://schemas.microsoft.com/office/drawing/2014/main" id="{BC6F3ED1-4446-66C2-A4D8-F2BD25CAB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22:notes">
            <a:extLst>
              <a:ext uri="{FF2B5EF4-FFF2-40B4-BE49-F238E27FC236}">
                <a16:creationId xmlns:a16="http://schemas.microsoft.com/office/drawing/2014/main" id="{0151C854-E00A-F21B-3226-E14074A765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22:notes">
            <a:extLst>
              <a:ext uri="{FF2B5EF4-FFF2-40B4-BE49-F238E27FC236}">
                <a16:creationId xmlns:a16="http://schemas.microsoft.com/office/drawing/2014/main" id="{001BBDE4-A27D-2231-0DF9-F36B9DABB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127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>
          <a:extLst>
            <a:ext uri="{FF2B5EF4-FFF2-40B4-BE49-F238E27FC236}">
              <a16:creationId xmlns:a16="http://schemas.microsoft.com/office/drawing/2014/main" id="{52D82F88-5E79-525E-BAF0-4218FB2D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22:notes">
            <a:extLst>
              <a:ext uri="{FF2B5EF4-FFF2-40B4-BE49-F238E27FC236}">
                <a16:creationId xmlns:a16="http://schemas.microsoft.com/office/drawing/2014/main" id="{F8FFEBEE-D5F9-077F-3747-B775746B9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22:notes">
            <a:extLst>
              <a:ext uri="{FF2B5EF4-FFF2-40B4-BE49-F238E27FC236}">
                <a16:creationId xmlns:a16="http://schemas.microsoft.com/office/drawing/2014/main" id="{0098E395-7BF3-0CC7-D862-04A4B26F0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445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>
          <a:extLst>
            <a:ext uri="{FF2B5EF4-FFF2-40B4-BE49-F238E27FC236}">
              <a16:creationId xmlns:a16="http://schemas.microsoft.com/office/drawing/2014/main" id="{52726D1D-816C-1E07-3021-DEA6F035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4dda1946d_6_308:notes">
            <a:extLst>
              <a:ext uri="{FF2B5EF4-FFF2-40B4-BE49-F238E27FC236}">
                <a16:creationId xmlns:a16="http://schemas.microsoft.com/office/drawing/2014/main" id="{E8744C17-C1BE-601C-FB81-D1FF7A22AB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4dda1946d_6_308:notes">
            <a:extLst>
              <a:ext uri="{FF2B5EF4-FFF2-40B4-BE49-F238E27FC236}">
                <a16:creationId xmlns:a16="http://schemas.microsoft.com/office/drawing/2014/main" id="{8737A090-5557-53BD-146F-FFC41294FF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96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>
          <a:extLst>
            <a:ext uri="{FF2B5EF4-FFF2-40B4-BE49-F238E27FC236}">
              <a16:creationId xmlns:a16="http://schemas.microsoft.com/office/drawing/2014/main" id="{5812031F-3566-E6DC-79C0-7F062092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22:notes">
            <a:extLst>
              <a:ext uri="{FF2B5EF4-FFF2-40B4-BE49-F238E27FC236}">
                <a16:creationId xmlns:a16="http://schemas.microsoft.com/office/drawing/2014/main" id="{411F3A3E-2C29-A3B9-2F6D-69E9E5C7FB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22:notes">
            <a:extLst>
              <a:ext uri="{FF2B5EF4-FFF2-40B4-BE49-F238E27FC236}">
                <a16:creationId xmlns:a16="http://schemas.microsoft.com/office/drawing/2014/main" id="{ABF1F450-95B5-6940-406E-24410D4987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402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>
          <a:extLst>
            <a:ext uri="{FF2B5EF4-FFF2-40B4-BE49-F238E27FC236}">
              <a16:creationId xmlns:a16="http://schemas.microsoft.com/office/drawing/2014/main" id="{63D20F5B-396E-9A29-EAB9-30AC6467D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4dda1946d_6_308:notes">
            <a:extLst>
              <a:ext uri="{FF2B5EF4-FFF2-40B4-BE49-F238E27FC236}">
                <a16:creationId xmlns:a16="http://schemas.microsoft.com/office/drawing/2014/main" id="{3CC97A6C-2045-A0AB-FC55-ADAA313CD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4dda1946d_6_308:notes">
            <a:extLst>
              <a:ext uri="{FF2B5EF4-FFF2-40B4-BE49-F238E27FC236}">
                <a16:creationId xmlns:a16="http://schemas.microsoft.com/office/drawing/2014/main" id="{E65E9C97-6390-ABBF-9F0B-95E5D1ECA5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9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>
          <a:extLst>
            <a:ext uri="{FF2B5EF4-FFF2-40B4-BE49-F238E27FC236}">
              <a16:creationId xmlns:a16="http://schemas.microsoft.com/office/drawing/2014/main" id="{0579F296-D325-54FE-11A9-CA7DE6770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22:notes">
            <a:extLst>
              <a:ext uri="{FF2B5EF4-FFF2-40B4-BE49-F238E27FC236}">
                <a16:creationId xmlns:a16="http://schemas.microsoft.com/office/drawing/2014/main" id="{477A43C8-9357-D866-8631-22D82699CC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22:notes">
            <a:extLst>
              <a:ext uri="{FF2B5EF4-FFF2-40B4-BE49-F238E27FC236}">
                <a16:creationId xmlns:a16="http://schemas.microsoft.com/office/drawing/2014/main" id="{62ACE952-61EA-CA92-5061-908F15D39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736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>
          <a:extLst>
            <a:ext uri="{FF2B5EF4-FFF2-40B4-BE49-F238E27FC236}">
              <a16:creationId xmlns:a16="http://schemas.microsoft.com/office/drawing/2014/main" id="{3B10F243-4D00-60C3-1DBF-936BFFD1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22:notes">
            <a:extLst>
              <a:ext uri="{FF2B5EF4-FFF2-40B4-BE49-F238E27FC236}">
                <a16:creationId xmlns:a16="http://schemas.microsoft.com/office/drawing/2014/main" id="{ABFF98EF-5080-11AA-3577-1EC1B1C161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22:notes">
            <a:extLst>
              <a:ext uri="{FF2B5EF4-FFF2-40B4-BE49-F238E27FC236}">
                <a16:creationId xmlns:a16="http://schemas.microsoft.com/office/drawing/2014/main" id="{4EEDAB84-6923-5DA2-AD8A-660288AD0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98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94225" y="1566938"/>
            <a:ext cx="4528800" cy="13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94225" y="3148763"/>
            <a:ext cx="4528800" cy="427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17;p2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" name="Google Shape;19;p2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" name="Google Shape;23;p2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26" name="Google Shape;26;p2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/>
          <p:nvPr/>
        </p:nvSpPr>
        <p:spPr>
          <a:xfrm rot="5562018">
            <a:off x="7833586" y="1245380"/>
            <a:ext cx="3362233" cy="2114347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1"/>
          </p:nvPr>
        </p:nvSpPr>
        <p:spPr>
          <a:xfrm>
            <a:off x="720000" y="1958762"/>
            <a:ext cx="3581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2"/>
          </p:nvPr>
        </p:nvSpPr>
        <p:spPr>
          <a:xfrm>
            <a:off x="4606805" y="1958762"/>
            <a:ext cx="3581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3"/>
          </p:nvPr>
        </p:nvSpPr>
        <p:spPr>
          <a:xfrm>
            <a:off x="720000" y="3336700"/>
            <a:ext cx="3581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4"/>
          </p:nvPr>
        </p:nvSpPr>
        <p:spPr>
          <a:xfrm>
            <a:off x="4606805" y="3336700"/>
            <a:ext cx="3581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5"/>
          </p:nvPr>
        </p:nvSpPr>
        <p:spPr>
          <a:xfrm>
            <a:off x="720000" y="1510387"/>
            <a:ext cx="3581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6"/>
          </p:nvPr>
        </p:nvSpPr>
        <p:spPr>
          <a:xfrm>
            <a:off x="720000" y="2888325"/>
            <a:ext cx="3581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7"/>
          </p:nvPr>
        </p:nvSpPr>
        <p:spPr>
          <a:xfrm>
            <a:off x="4606768" y="1510387"/>
            <a:ext cx="3581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8"/>
          </p:nvPr>
        </p:nvSpPr>
        <p:spPr>
          <a:xfrm>
            <a:off x="4606768" y="2888325"/>
            <a:ext cx="3581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6" name="Google Shape;346;p17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347" name="Google Shape;347;p17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348" name="Google Shape;348;p17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17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17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1" name="Google Shape;351;p17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352" name="Google Shape;352;p17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3" name="Google Shape;353;p17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354" name="Google Shape;354;p17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17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17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7" name="Google Shape;357;p17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358" name="Google Shape;358;p17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7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360" name="Google Shape;360;p17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7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17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17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7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 rot="3318019">
            <a:off x="-2389681" y="3047167"/>
            <a:ext cx="3362172" cy="2114406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 txBox="1">
            <a:spLocks noGrp="1"/>
          </p:cNvSpPr>
          <p:nvPr>
            <p:ph type="subTitle" idx="1"/>
          </p:nvPr>
        </p:nvSpPr>
        <p:spPr>
          <a:xfrm>
            <a:off x="714525" y="1851931"/>
            <a:ext cx="2570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8"/>
          <p:cNvSpPr txBox="1">
            <a:spLocks noGrp="1"/>
          </p:cNvSpPr>
          <p:nvPr>
            <p:ph type="subTitle" idx="2"/>
          </p:nvPr>
        </p:nvSpPr>
        <p:spPr>
          <a:xfrm>
            <a:off x="3284865" y="1851940"/>
            <a:ext cx="2570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8"/>
          <p:cNvSpPr txBox="1">
            <a:spLocks noGrp="1"/>
          </p:cNvSpPr>
          <p:nvPr>
            <p:ph type="subTitle" idx="3"/>
          </p:nvPr>
        </p:nvSpPr>
        <p:spPr>
          <a:xfrm>
            <a:off x="713925" y="3377632"/>
            <a:ext cx="2570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subTitle" idx="4"/>
          </p:nvPr>
        </p:nvSpPr>
        <p:spPr>
          <a:xfrm>
            <a:off x="3284261" y="3377632"/>
            <a:ext cx="2570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5"/>
          </p:nvPr>
        </p:nvSpPr>
        <p:spPr>
          <a:xfrm>
            <a:off x="5855198" y="1851940"/>
            <a:ext cx="2570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subTitle" idx="6"/>
          </p:nvPr>
        </p:nvSpPr>
        <p:spPr>
          <a:xfrm>
            <a:off x="5854598" y="3377632"/>
            <a:ext cx="2570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ubTitle" idx="7"/>
          </p:nvPr>
        </p:nvSpPr>
        <p:spPr>
          <a:xfrm>
            <a:off x="714525" y="1434682"/>
            <a:ext cx="257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subTitle" idx="8"/>
          </p:nvPr>
        </p:nvSpPr>
        <p:spPr>
          <a:xfrm>
            <a:off x="3284713" y="1434688"/>
            <a:ext cx="257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subTitle" idx="9"/>
          </p:nvPr>
        </p:nvSpPr>
        <p:spPr>
          <a:xfrm>
            <a:off x="5860277" y="1434688"/>
            <a:ext cx="257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77" name="Google Shape;377;p18"/>
          <p:cNvSpPr txBox="1">
            <a:spLocks noGrp="1"/>
          </p:cNvSpPr>
          <p:nvPr>
            <p:ph type="subTitle" idx="13"/>
          </p:nvPr>
        </p:nvSpPr>
        <p:spPr>
          <a:xfrm>
            <a:off x="713925" y="2957131"/>
            <a:ext cx="2570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78" name="Google Shape;378;p18"/>
          <p:cNvSpPr txBox="1">
            <a:spLocks noGrp="1"/>
          </p:cNvSpPr>
          <p:nvPr>
            <p:ph type="subTitle" idx="14"/>
          </p:nvPr>
        </p:nvSpPr>
        <p:spPr>
          <a:xfrm>
            <a:off x="3284113" y="2957131"/>
            <a:ext cx="257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79" name="Google Shape;379;p18"/>
          <p:cNvSpPr txBox="1">
            <a:spLocks noGrp="1"/>
          </p:cNvSpPr>
          <p:nvPr>
            <p:ph type="subTitle" idx="15"/>
          </p:nvPr>
        </p:nvSpPr>
        <p:spPr>
          <a:xfrm>
            <a:off x="5859677" y="2957131"/>
            <a:ext cx="257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80" name="Google Shape;380;p18"/>
          <p:cNvSpPr txBox="1">
            <a:spLocks noGrp="1"/>
          </p:cNvSpPr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1" name="Google Shape;381;p18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382" name="Google Shape;382;p18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383" name="Google Shape;383;p18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18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18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6" name="Google Shape;386;p18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387" name="Google Shape;387;p18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18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389" name="Google Shape;389;p18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18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18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18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393" name="Google Shape;393;p18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" name="Google Shape;394;p18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395" name="Google Shape;395;p18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18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18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8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18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9"/>
          <p:cNvSpPr/>
          <p:nvPr/>
        </p:nvSpPr>
        <p:spPr>
          <a:xfrm rot="-3265141">
            <a:off x="-2686040" y="1470719"/>
            <a:ext cx="4291806" cy="269948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9"/>
          <p:cNvSpPr txBox="1">
            <a:spLocks noGrp="1"/>
          </p:cNvSpPr>
          <p:nvPr>
            <p:ph type="title" hasCustomPrompt="1"/>
          </p:nvPr>
        </p:nvSpPr>
        <p:spPr>
          <a:xfrm>
            <a:off x="978809" y="26871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9"/>
          <p:cNvSpPr txBox="1">
            <a:spLocks noGrp="1"/>
          </p:cNvSpPr>
          <p:nvPr>
            <p:ph type="subTitle" idx="1"/>
          </p:nvPr>
        </p:nvSpPr>
        <p:spPr>
          <a:xfrm>
            <a:off x="978816" y="3309421"/>
            <a:ext cx="34926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5" name="Google Shape;405;p19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26938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6" name="Google Shape;406;p19"/>
          <p:cNvSpPr txBox="1">
            <a:spLocks noGrp="1"/>
          </p:cNvSpPr>
          <p:nvPr>
            <p:ph type="subTitle" idx="3"/>
          </p:nvPr>
        </p:nvSpPr>
        <p:spPr>
          <a:xfrm>
            <a:off x="2825700" y="1891924"/>
            <a:ext cx="34926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title" idx="4" hasCustomPrompt="1"/>
          </p:nvPr>
        </p:nvSpPr>
        <p:spPr>
          <a:xfrm>
            <a:off x="4672578" y="26871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19"/>
          <p:cNvSpPr txBox="1">
            <a:spLocks noGrp="1"/>
          </p:cNvSpPr>
          <p:nvPr>
            <p:ph type="subTitle" idx="5"/>
          </p:nvPr>
        </p:nvSpPr>
        <p:spPr>
          <a:xfrm>
            <a:off x="4672591" y="3309421"/>
            <a:ext cx="34926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409" name="Google Shape;409;p19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410" name="Google Shape;410;p19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411" name="Google Shape;411;p19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" name="Google Shape;412;p19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" name="Google Shape;413;p19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4" name="Google Shape;414;p19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415" name="Google Shape;415;p19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6" name="Google Shape;416;p19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0" name="Google Shape;420;p19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421" name="Google Shape;421;p19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2" name="Google Shape;422;p19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423" name="Google Shape;423;p19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19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19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9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9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1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1"/>
          <p:cNvSpPr/>
          <p:nvPr/>
        </p:nvSpPr>
        <p:spPr>
          <a:xfrm rot="1917429">
            <a:off x="-740302" y="3859619"/>
            <a:ext cx="3362272" cy="211437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1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456" name="Google Shape;456;p21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21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21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0" name="Google Shape;460;p21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461" name="Google Shape;461;p21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2" name="Google Shape;462;p21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463" name="Google Shape;463;p21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21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21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6" name="Google Shape;466;p21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467" name="Google Shape;467;p21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8" name="Google Shape;468;p21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469" name="Google Shape;469;p21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21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21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21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21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2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2"/>
          <p:cNvSpPr/>
          <p:nvPr/>
        </p:nvSpPr>
        <p:spPr>
          <a:xfrm rot="-3396324">
            <a:off x="6499386" y="2974595"/>
            <a:ext cx="4291772" cy="2699372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2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478" name="Google Shape;478;p22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479" name="Google Shape;479;p22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22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22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2" name="Google Shape;482;p22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483" name="Google Shape;483;p22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4" name="Google Shape;484;p22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485" name="Google Shape;485;p22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22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2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8" name="Google Shape;488;p22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489" name="Google Shape;489;p22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0" name="Google Shape;490;p22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491" name="Google Shape;491;p22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22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22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22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22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1199050" y="2585350"/>
            <a:ext cx="5108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1199050" y="1716350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5" name="Google Shape;35;p3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36" name="Google Shape;36;p3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37" name="Google Shape;37;p3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3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" name="Google Shape;40;p3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" name="Google Shape;42;p3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43" name="Google Shape;43;p3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" name="Google Shape;46;p3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" name="Google Shape;48;p3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49" name="Google Shape;49;p3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4163570" y="2272500"/>
            <a:ext cx="2694900" cy="16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2"/>
          </p:nvPr>
        </p:nvSpPr>
        <p:spPr>
          <a:xfrm>
            <a:off x="713225" y="2272500"/>
            <a:ext cx="2694900" cy="16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3"/>
          </p:nvPr>
        </p:nvSpPr>
        <p:spPr>
          <a:xfrm>
            <a:off x="713225" y="1791350"/>
            <a:ext cx="26949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4"/>
          </p:nvPr>
        </p:nvSpPr>
        <p:spPr>
          <a:xfrm>
            <a:off x="4163566" y="1791350"/>
            <a:ext cx="26949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85" name="Google Shape;85;p5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86" name="Google Shape;86;p5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5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5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9" name="Google Shape;89;p5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90" name="Google Shape;90;p5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5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92" name="Google Shape;92;p5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5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5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5" name="Google Shape;95;p5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96" name="Google Shape;96;p5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" name="Google Shape;97;p5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98" name="Google Shape;98;p5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5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5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5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5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 rot="3182898">
            <a:off x="-1789955" y="3811828"/>
            <a:ext cx="3362103" cy="2114342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subTitle" idx="1"/>
          </p:nvPr>
        </p:nvSpPr>
        <p:spPr>
          <a:xfrm>
            <a:off x="811975" y="1627825"/>
            <a:ext cx="4575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7"/>
          <p:cNvSpPr>
            <a:spLocks noGrp="1"/>
          </p:cNvSpPr>
          <p:nvPr>
            <p:ph type="pic" idx="2"/>
          </p:nvPr>
        </p:nvSpPr>
        <p:spPr>
          <a:xfrm>
            <a:off x="5634025" y="1064975"/>
            <a:ext cx="2858400" cy="319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31" name="Google Shape;131;p7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132" name="Google Shape;132;p7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133" name="Google Shape;133;p7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7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7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6" name="Google Shape;136;p7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137" name="Google Shape;137;p7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" name="Google Shape;138;p7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139" name="Google Shape;139;p7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7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7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" name="Google Shape;142;p7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143" name="Google Shape;143;p7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4" name="Google Shape;144;p7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145" name="Google Shape;145;p7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7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7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7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7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720000" y="762125"/>
            <a:ext cx="457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4915376" y="4167393"/>
            <a:ext cx="4291800" cy="2699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5" name="Google Shape;155;p8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156" name="Google Shape;156;p8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157" name="Google Shape;157;p8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8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8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0" name="Google Shape;160;p8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161" name="Google Shape;161;p8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2" name="Google Shape;162;p8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8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6" name="Google Shape;166;p8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167" name="Google Shape;167;p8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8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8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8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8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-4080314">
            <a:off x="-2065524" y="1779314"/>
            <a:ext cx="4291871" cy="2699376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9" name="Google Shape;179;p9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180" name="Google Shape;180;p9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181" name="Google Shape;181;p9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9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9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" name="Google Shape;184;p9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185" name="Google Shape;185;p9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" name="Google Shape;186;p9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187" name="Google Shape;187;p9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9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9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" name="Google Shape;190;p9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191" name="Google Shape;191;p9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9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193" name="Google Shape;193;p9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9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9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9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9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/>
          <p:nvPr/>
        </p:nvSpPr>
        <p:spPr>
          <a:xfrm>
            <a:off x="284850" y="289800"/>
            <a:ext cx="8574300" cy="4563900"/>
          </a:xfrm>
          <a:prstGeom prst="roundRect">
            <a:avLst>
              <a:gd name="adj" fmla="val 8250"/>
            </a:avLst>
          </a:prstGeom>
          <a:solidFill>
            <a:schemeClr val="dk2"/>
          </a:solidFill>
          <a:ln>
            <a:noFill/>
          </a:ln>
          <a:effectLst>
            <a:outerShdw blurRad="57150" dist="76200" dir="408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/>
          <p:nvPr/>
        </p:nvSpPr>
        <p:spPr>
          <a:xfrm rot="1866243">
            <a:off x="-1730113" y="4329296"/>
            <a:ext cx="3361828" cy="2114481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5"/>
          <p:cNvGrpSpPr/>
          <p:nvPr/>
        </p:nvGrpSpPr>
        <p:grpSpPr>
          <a:xfrm>
            <a:off x="794438" y="489126"/>
            <a:ext cx="7585062" cy="273000"/>
            <a:chOff x="794438" y="489126"/>
            <a:chExt cx="7585062" cy="273000"/>
          </a:xfrm>
        </p:grpSpPr>
        <p:grpSp>
          <p:nvGrpSpPr>
            <p:cNvPr id="287" name="Google Shape;287;p15"/>
            <p:cNvGrpSpPr/>
            <p:nvPr/>
          </p:nvGrpSpPr>
          <p:grpSpPr>
            <a:xfrm>
              <a:off x="794438" y="534808"/>
              <a:ext cx="273000" cy="185406"/>
              <a:chOff x="794438" y="522095"/>
              <a:chExt cx="273000" cy="185406"/>
            </a:xfrm>
          </p:grpSpPr>
          <p:cxnSp>
            <p:nvCxnSpPr>
              <p:cNvPr id="288" name="Google Shape;288;p15"/>
              <p:cNvCxnSpPr/>
              <p:nvPr/>
            </p:nvCxnSpPr>
            <p:spPr>
              <a:xfrm>
                <a:off x="794438" y="522095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15"/>
              <p:cNvCxnSpPr/>
              <p:nvPr/>
            </p:nvCxnSpPr>
            <p:spPr>
              <a:xfrm>
                <a:off x="794438" y="614798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90;p15"/>
              <p:cNvCxnSpPr/>
              <p:nvPr/>
            </p:nvCxnSpPr>
            <p:spPr>
              <a:xfrm>
                <a:off x="794438" y="707502"/>
                <a:ext cx="27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1" name="Google Shape;291;p15"/>
            <p:cNvGrpSpPr/>
            <p:nvPr/>
          </p:nvGrpSpPr>
          <p:grpSpPr>
            <a:xfrm>
              <a:off x="5634025" y="489126"/>
              <a:ext cx="2387400" cy="273000"/>
              <a:chOff x="5634025" y="516254"/>
              <a:chExt cx="2387400" cy="273000"/>
            </a:xfrm>
          </p:grpSpPr>
          <p:sp>
            <p:nvSpPr>
              <p:cNvPr id="292" name="Google Shape;292;p15"/>
              <p:cNvSpPr/>
              <p:nvPr/>
            </p:nvSpPr>
            <p:spPr>
              <a:xfrm>
                <a:off x="5634025" y="516254"/>
                <a:ext cx="2387400" cy="273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15"/>
              <p:cNvGrpSpPr/>
              <p:nvPr/>
            </p:nvGrpSpPr>
            <p:grpSpPr>
              <a:xfrm>
                <a:off x="5733981" y="574878"/>
                <a:ext cx="157455" cy="157474"/>
                <a:chOff x="7626532" y="1566956"/>
                <a:chExt cx="248313" cy="248343"/>
              </a:xfrm>
            </p:grpSpPr>
            <p:sp>
              <p:nvSpPr>
                <p:cNvPr id="294" name="Google Shape;294;p15"/>
                <p:cNvSpPr/>
                <p:nvPr/>
              </p:nvSpPr>
              <p:spPr>
                <a:xfrm>
                  <a:off x="7626532" y="1566956"/>
                  <a:ext cx="248313" cy="24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9" h="75028" extrusionOk="0">
                      <a:moveTo>
                        <a:pt x="47789" y="3854"/>
                      </a:moveTo>
                      <a:cubicBezTo>
                        <a:pt x="53768" y="3854"/>
                        <a:pt x="59746" y="6128"/>
                        <a:pt x="64305" y="10688"/>
                      </a:cubicBezTo>
                      <a:cubicBezTo>
                        <a:pt x="68713" y="15095"/>
                        <a:pt x="71151" y="20956"/>
                        <a:pt x="71151" y="27203"/>
                      </a:cubicBezTo>
                      <a:cubicBezTo>
                        <a:pt x="71151" y="33439"/>
                        <a:pt x="68713" y="39300"/>
                        <a:pt x="64305" y="43707"/>
                      </a:cubicBezTo>
                      <a:cubicBezTo>
                        <a:pt x="59757" y="48261"/>
                        <a:pt x="53776" y="50538"/>
                        <a:pt x="47795" y="50538"/>
                      </a:cubicBezTo>
                      <a:cubicBezTo>
                        <a:pt x="41814" y="50538"/>
                        <a:pt x="35833" y="48261"/>
                        <a:pt x="31285" y="43707"/>
                      </a:cubicBezTo>
                      <a:cubicBezTo>
                        <a:pt x="26866" y="39300"/>
                        <a:pt x="24440" y="33439"/>
                        <a:pt x="24440" y="27203"/>
                      </a:cubicBezTo>
                      <a:cubicBezTo>
                        <a:pt x="24440" y="20956"/>
                        <a:pt x="26866" y="15095"/>
                        <a:pt x="31285" y="10688"/>
                      </a:cubicBezTo>
                      <a:cubicBezTo>
                        <a:pt x="35833" y="6128"/>
                        <a:pt x="41811" y="3854"/>
                        <a:pt x="47789" y="3854"/>
                      </a:cubicBezTo>
                      <a:close/>
                      <a:moveTo>
                        <a:pt x="19329" y="49076"/>
                      </a:moveTo>
                      <a:lnTo>
                        <a:pt x="25929" y="55675"/>
                      </a:lnTo>
                      <a:lnTo>
                        <a:pt x="23198" y="58418"/>
                      </a:lnTo>
                      <a:lnTo>
                        <a:pt x="16587" y="51819"/>
                      </a:lnTo>
                      <a:lnTo>
                        <a:pt x="19329" y="49076"/>
                      </a:lnTo>
                      <a:close/>
                      <a:moveTo>
                        <a:pt x="13855" y="54550"/>
                      </a:moveTo>
                      <a:lnTo>
                        <a:pt x="20466" y="61161"/>
                      </a:lnTo>
                      <a:lnTo>
                        <a:pt x="11828" y="69776"/>
                      </a:lnTo>
                      <a:cubicBezTo>
                        <a:pt x="10948" y="70655"/>
                        <a:pt x="9776" y="71136"/>
                        <a:pt x="8522" y="71136"/>
                      </a:cubicBezTo>
                      <a:cubicBezTo>
                        <a:pt x="7280" y="71136"/>
                        <a:pt x="6107" y="70655"/>
                        <a:pt x="5228" y="69776"/>
                      </a:cubicBezTo>
                      <a:cubicBezTo>
                        <a:pt x="4349" y="68897"/>
                        <a:pt x="3869" y="67725"/>
                        <a:pt x="3869" y="66482"/>
                      </a:cubicBezTo>
                      <a:cubicBezTo>
                        <a:pt x="3869" y="65240"/>
                        <a:pt x="4349" y="64068"/>
                        <a:pt x="5228" y="63189"/>
                      </a:cubicBezTo>
                      <a:lnTo>
                        <a:pt x="13855" y="54550"/>
                      </a:lnTo>
                      <a:close/>
                      <a:moveTo>
                        <a:pt x="47806" y="1"/>
                      </a:moveTo>
                      <a:cubicBezTo>
                        <a:pt x="40836" y="1"/>
                        <a:pt x="33864" y="2653"/>
                        <a:pt x="28554" y="7957"/>
                      </a:cubicBezTo>
                      <a:cubicBezTo>
                        <a:pt x="23408" y="13102"/>
                        <a:pt x="20584" y="19936"/>
                        <a:pt x="20584" y="27203"/>
                      </a:cubicBezTo>
                      <a:cubicBezTo>
                        <a:pt x="20584" y="33826"/>
                        <a:pt x="22928" y="40074"/>
                        <a:pt x="27241" y="45032"/>
                      </a:cubicBezTo>
                      <a:lnTo>
                        <a:pt x="23995" y="48267"/>
                      </a:lnTo>
                      <a:lnTo>
                        <a:pt x="20701" y="44973"/>
                      </a:lnTo>
                      <a:cubicBezTo>
                        <a:pt x="20337" y="44598"/>
                        <a:pt x="19857" y="44399"/>
                        <a:pt x="19341" y="44399"/>
                      </a:cubicBezTo>
                      <a:cubicBezTo>
                        <a:pt x="18825" y="44399"/>
                        <a:pt x="18345" y="44598"/>
                        <a:pt x="17981" y="44973"/>
                      </a:cubicBezTo>
                      <a:lnTo>
                        <a:pt x="2509" y="60446"/>
                      </a:lnTo>
                      <a:cubicBezTo>
                        <a:pt x="891" y="62052"/>
                        <a:pt x="0" y="64197"/>
                        <a:pt x="0" y="66482"/>
                      </a:cubicBezTo>
                      <a:cubicBezTo>
                        <a:pt x="0" y="68768"/>
                        <a:pt x="891" y="70901"/>
                        <a:pt x="2509" y="72519"/>
                      </a:cubicBezTo>
                      <a:cubicBezTo>
                        <a:pt x="4115" y="74125"/>
                        <a:pt x="6260" y="75027"/>
                        <a:pt x="8545" y="75027"/>
                      </a:cubicBezTo>
                      <a:cubicBezTo>
                        <a:pt x="10831" y="75027"/>
                        <a:pt x="12965" y="74125"/>
                        <a:pt x="14582" y="72519"/>
                      </a:cubicBezTo>
                      <a:lnTo>
                        <a:pt x="30031" y="57035"/>
                      </a:lnTo>
                      <a:cubicBezTo>
                        <a:pt x="30406" y="56660"/>
                        <a:pt x="30606" y="56179"/>
                        <a:pt x="30606" y="55663"/>
                      </a:cubicBezTo>
                      <a:cubicBezTo>
                        <a:pt x="30606" y="55159"/>
                        <a:pt x="30406" y="54667"/>
                        <a:pt x="30031" y="54304"/>
                      </a:cubicBezTo>
                      <a:lnTo>
                        <a:pt x="26737" y="51010"/>
                      </a:lnTo>
                      <a:lnTo>
                        <a:pt x="29973" y="47775"/>
                      </a:lnTo>
                      <a:cubicBezTo>
                        <a:pt x="35072" y="52194"/>
                        <a:pt x="41436" y="54409"/>
                        <a:pt x="47813" y="54409"/>
                      </a:cubicBezTo>
                      <a:cubicBezTo>
                        <a:pt x="54776" y="54409"/>
                        <a:pt x="61738" y="51760"/>
                        <a:pt x="67048" y="46450"/>
                      </a:cubicBezTo>
                      <a:cubicBezTo>
                        <a:pt x="72182" y="41304"/>
                        <a:pt x="75019" y="34483"/>
                        <a:pt x="75019" y="27215"/>
                      </a:cubicBezTo>
                      <a:cubicBezTo>
                        <a:pt x="75019" y="19936"/>
                        <a:pt x="72171" y="13102"/>
                        <a:pt x="67048" y="7957"/>
                      </a:cubicBezTo>
                      <a:cubicBezTo>
                        <a:pt x="61744" y="2653"/>
                        <a:pt x="54776" y="1"/>
                        <a:pt x="478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15"/>
                <p:cNvSpPr/>
                <p:nvPr/>
              </p:nvSpPr>
              <p:spPr>
                <a:xfrm>
                  <a:off x="7716312" y="1594638"/>
                  <a:ext cx="136845" cy="124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3" h="37677" extrusionOk="0">
                      <a:moveTo>
                        <a:pt x="20665" y="3860"/>
                      </a:moveTo>
                      <a:cubicBezTo>
                        <a:pt x="24510" y="3860"/>
                        <a:pt x="28343" y="5325"/>
                        <a:pt x="31262" y="8244"/>
                      </a:cubicBezTo>
                      <a:cubicBezTo>
                        <a:pt x="37111" y="14093"/>
                        <a:pt x="37111" y="23599"/>
                        <a:pt x="31274" y="29448"/>
                      </a:cubicBezTo>
                      <a:cubicBezTo>
                        <a:pt x="28355" y="32367"/>
                        <a:pt x="24516" y="33826"/>
                        <a:pt x="20677" y="33826"/>
                      </a:cubicBezTo>
                      <a:cubicBezTo>
                        <a:pt x="16838" y="33826"/>
                        <a:pt x="13000" y="32367"/>
                        <a:pt x="10081" y="29448"/>
                      </a:cubicBezTo>
                      <a:cubicBezTo>
                        <a:pt x="4232" y="23599"/>
                        <a:pt x="4232" y="14093"/>
                        <a:pt x="10081" y="8244"/>
                      </a:cubicBezTo>
                      <a:cubicBezTo>
                        <a:pt x="12988" y="5325"/>
                        <a:pt x="16833" y="3860"/>
                        <a:pt x="20665" y="3860"/>
                      </a:cubicBezTo>
                      <a:close/>
                      <a:moveTo>
                        <a:pt x="20668" y="1"/>
                      </a:moveTo>
                      <a:cubicBezTo>
                        <a:pt x="15842" y="1"/>
                        <a:pt x="11019" y="1838"/>
                        <a:pt x="7350" y="5513"/>
                      </a:cubicBezTo>
                      <a:cubicBezTo>
                        <a:pt x="0" y="12874"/>
                        <a:pt x="0" y="24830"/>
                        <a:pt x="7350" y="32168"/>
                      </a:cubicBezTo>
                      <a:cubicBezTo>
                        <a:pt x="11030" y="35848"/>
                        <a:pt x="15848" y="37677"/>
                        <a:pt x="20689" y="37677"/>
                      </a:cubicBezTo>
                      <a:cubicBezTo>
                        <a:pt x="25518" y="37677"/>
                        <a:pt x="30336" y="35848"/>
                        <a:pt x="34016" y="32168"/>
                      </a:cubicBezTo>
                      <a:cubicBezTo>
                        <a:pt x="41342" y="24818"/>
                        <a:pt x="41342" y="12862"/>
                        <a:pt x="34005" y="5513"/>
                      </a:cubicBezTo>
                      <a:cubicBezTo>
                        <a:pt x="30324" y="1838"/>
                        <a:pt x="25495" y="1"/>
                        <a:pt x="206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15"/>
                <p:cNvSpPr/>
                <p:nvPr/>
              </p:nvSpPr>
              <p:spPr>
                <a:xfrm>
                  <a:off x="7758485" y="1623378"/>
                  <a:ext cx="52536" cy="20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2" h="6266" extrusionOk="0">
                      <a:moveTo>
                        <a:pt x="7936" y="1"/>
                      </a:moveTo>
                      <a:cubicBezTo>
                        <a:pt x="5331" y="1"/>
                        <a:pt x="2726" y="991"/>
                        <a:pt x="751" y="2972"/>
                      </a:cubicBezTo>
                      <a:cubicBezTo>
                        <a:pt x="1" y="3722"/>
                        <a:pt x="1" y="4953"/>
                        <a:pt x="751" y="5703"/>
                      </a:cubicBezTo>
                      <a:cubicBezTo>
                        <a:pt x="1126" y="6072"/>
                        <a:pt x="1621" y="6257"/>
                        <a:pt x="2115" y="6257"/>
                      </a:cubicBezTo>
                      <a:cubicBezTo>
                        <a:pt x="2609" y="6257"/>
                        <a:pt x="3101" y="6072"/>
                        <a:pt x="3470" y="5703"/>
                      </a:cubicBezTo>
                      <a:cubicBezTo>
                        <a:pt x="4701" y="4472"/>
                        <a:pt x="6316" y="3857"/>
                        <a:pt x="7929" y="3857"/>
                      </a:cubicBezTo>
                      <a:cubicBezTo>
                        <a:pt x="9542" y="3857"/>
                        <a:pt x="11154" y="4472"/>
                        <a:pt x="12379" y="5703"/>
                      </a:cubicBezTo>
                      <a:cubicBezTo>
                        <a:pt x="12766" y="6078"/>
                        <a:pt x="13246" y="6266"/>
                        <a:pt x="13738" y="6266"/>
                      </a:cubicBezTo>
                      <a:cubicBezTo>
                        <a:pt x="14242" y="6266"/>
                        <a:pt x="14723" y="6078"/>
                        <a:pt x="15110" y="5703"/>
                      </a:cubicBezTo>
                      <a:cubicBezTo>
                        <a:pt x="15872" y="4953"/>
                        <a:pt x="15872" y="3722"/>
                        <a:pt x="15122" y="2972"/>
                      </a:cubicBezTo>
                      <a:cubicBezTo>
                        <a:pt x="13146" y="991"/>
                        <a:pt x="10541" y="1"/>
                        <a:pt x="7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7" name="Google Shape;297;p15"/>
            <p:cNvGrpSpPr/>
            <p:nvPr/>
          </p:nvGrpSpPr>
          <p:grpSpPr>
            <a:xfrm>
              <a:off x="8106499" y="489126"/>
              <a:ext cx="273000" cy="273000"/>
              <a:chOff x="8106499" y="516254"/>
              <a:chExt cx="273000" cy="273000"/>
            </a:xfrm>
          </p:grpSpPr>
          <p:sp>
            <p:nvSpPr>
              <p:cNvPr id="298" name="Google Shape;298;p15"/>
              <p:cNvSpPr/>
              <p:nvPr/>
            </p:nvSpPr>
            <p:spPr>
              <a:xfrm>
                <a:off x="8106499" y="516254"/>
                <a:ext cx="273000" cy="273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" name="Google Shape;299;p15"/>
              <p:cNvGrpSpPr/>
              <p:nvPr/>
            </p:nvGrpSpPr>
            <p:grpSpPr>
              <a:xfrm>
                <a:off x="8160297" y="582146"/>
                <a:ext cx="157465" cy="144971"/>
                <a:chOff x="6993499" y="1616539"/>
                <a:chExt cx="205703" cy="189381"/>
              </a:xfrm>
            </p:grpSpPr>
            <p:sp>
              <p:nvSpPr>
                <p:cNvPr id="300" name="Google Shape;300;p15"/>
                <p:cNvSpPr/>
                <p:nvPr/>
              </p:nvSpPr>
              <p:spPr>
                <a:xfrm>
                  <a:off x="7061995" y="1769950"/>
                  <a:ext cx="36003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0" h="13188" extrusionOk="0">
                      <a:moveTo>
                        <a:pt x="6588" y="3681"/>
                      </a:moveTo>
                      <a:cubicBezTo>
                        <a:pt x="8206" y="3681"/>
                        <a:pt x="9507" y="4982"/>
                        <a:pt x="9507" y="6600"/>
                      </a:cubicBezTo>
                      <a:cubicBezTo>
                        <a:pt x="9507" y="8205"/>
                        <a:pt x="8206" y="9506"/>
                        <a:pt x="6588" y="9506"/>
                      </a:cubicBezTo>
                      <a:cubicBezTo>
                        <a:pt x="4983" y="9506"/>
                        <a:pt x="3682" y="8205"/>
                        <a:pt x="3682" y="6600"/>
                      </a:cubicBezTo>
                      <a:cubicBezTo>
                        <a:pt x="3682" y="4982"/>
                        <a:pt x="4983" y="3681"/>
                        <a:pt x="6588" y="3681"/>
                      </a:cubicBezTo>
                      <a:close/>
                      <a:moveTo>
                        <a:pt x="6588" y="0"/>
                      </a:moveTo>
                      <a:cubicBezTo>
                        <a:pt x="2955" y="0"/>
                        <a:pt x="1" y="2966"/>
                        <a:pt x="1" y="6600"/>
                      </a:cubicBezTo>
                      <a:cubicBezTo>
                        <a:pt x="1" y="10233"/>
                        <a:pt x="2955" y="13187"/>
                        <a:pt x="6588" y="13187"/>
                      </a:cubicBezTo>
                      <a:cubicBezTo>
                        <a:pt x="10234" y="13187"/>
                        <a:pt x="13188" y="10233"/>
                        <a:pt x="13188" y="6600"/>
                      </a:cubicBezTo>
                      <a:cubicBezTo>
                        <a:pt x="13200" y="2966"/>
                        <a:pt x="10246" y="0"/>
                        <a:pt x="65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15"/>
                <p:cNvSpPr/>
                <p:nvPr/>
              </p:nvSpPr>
              <p:spPr>
                <a:xfrm>
                  <a:off x="7125155" y="1769950"/>
                  <a:ext cx="35970" cy="3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8" h="13188" extrusionOk="0">
                      <a:moveTo>
                        <a:pt x="6599" y="3681"/>
                      </a:moveTo>
                      <a:cubicBezTo>
                        <a:pt x="8205" y="3681"/>
                        <a:pt x="9506" y="4982"/>
                        <a:pt x="9506" y="6600"/>
                      </a:cubicBezTo>
                      <a:cubicBezTo>
                        <a:pt x="9506" y="8205"/>
                        <a:pt x="8194" y="9506"/>
                        <a:pt x="6599" y="9506"/>
                      </a:cubicBezTo>
                      <a:cubicBezTo>
                        <a:pt x="4982" y="9506"/>
                        <a:pt x="3681" y="8205"/>
                        <a:pt x="3681" y="6600"/>
                      </a:cubicBezTo>
                      <a:cubicBezTo>
                        <a:pt x="3681" y="4982"/>
                        <a:pt x="4982" y="3681"/>
                        <a:pt x="6599" y="3681"/>
                      </a:cubicBezTo>
                      <a:close/>
                      <a:moveTo>
                        <a:pt x="6599" y="0"/>
                      </a:moveTo>
                      <a:cubicBezTo>
                        <a:pt x="2966" y="0"/>
                        <a:pt x="0" y="2966"/>
                        <a:pt x="0" y="6600"/>
                      </a:cubicBezTo>
                      <a:cubicBezTo>
                        <a:pt x="0" y="10233"/>
                        <a:pt x="2966" y="13187"/>
                        <a:pt x="6599" y="13187"/>
                      </a:cubicBezTo>
                      <a:cubicBezTo>
                        <a:pt x="10233" y="13187"/>
                        <a:pt x="13187" y="10233"/>
                        <a:pt x="13187" y="6600"/>
                      </a:cubicBezTo>
                      <a:cubicBezTo>
                        <a:pt x="13187" y="2966"/>
                        <a:pt x="10233" y="0"/>
                        <a:pt x="6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15"/>
                <p:cNvSpPr/>
                <p:nvPr/>
              </p:nvSpPr>
              <p:spPr>
                <a:xfrm>
                  <a:off x="7070501" y="1675160"/>
                  <a:ext cx="82073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1" h="3693" extrusionOk="0">
                      <a:moveTo>
                        <a:pt x="1853" y="0"/>
                      </a:moveTo>
                      <a:cubicBezTo>
                        <a:pt x="845" y="0"/>
                        <a:pt x="1" y="821"/>
                        <a:pt x="1" y="1852"/>
                      </a:cubicBezTo>
                      <a:cubicBezTo>
                        <a:pt x="1" y="2872"/>
                        <a:pt x="821" y="3693"/>
                        <a:pt x="1853" y="3693"/>
                      </a:cubicBezTo>
                      <a:lnTo>
                        <a:pt x="28238" y="3693"/>
                      </a:lnTo>
                      <a:cubicBezTo>
                        <a:pt x="29246" y="3693"/>
                        <a:pt x="30090" y="2872"/>
                        <a:pt x="30090" y="1852"/>
                      </a:cubicBezTo>
                      <a:cubicBezTo>
                        <a:pt x="30090" y="821"/>
                        <a:pt x="29270" y="0"/>
                        <a:pt x="28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15"/>
                <p:cNvSpPr/>
                <p:nvPr/>
              </p:nvSpPr>
              <p:spPr>
                <a:xfrm>
                  <a:off x="7074435" y="1701289"/>
                  <a:ext cx="74207" cy="10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3693" extrusionOk="0">
                      <a:moveTo>
                        <a:pt x="1841" y="0"/>
                      </a:moveTo>
                      <a:cubicBezTo>
                        <a:pt x="833" y="0"/>
                        <a:pt x="1" y="821"/>
                        <a:pt x="1" y="1840"/>
                      </a:cubicBezTo>
                      <a:cubicBezTo>
                        <a:pt x="1" y="2872"/>
                        <a:pt x="821" y="3692"/>
                        <a:pt x="1841" y="3692"/>
                      </a:cubicBezTo>
                      <a:lnTo>
                        <a:pt x="25366" y="3692"/>
                      </a:lnTo>
                      <a:cubicBezTo>
                        <a:pt x="26374" y="3692"/>
                        <a:pt x="27207" y="2872"/>
                        <a:pt x="27207" y="1840"/>
                      </a:cubicBezTo>
                      <a:cubicBezTo>
                        <a:pt x="27207" y="821"/>
                        <a:pt x="26386" y="0"/>
                        <a:pt x="253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15"/>
                <p:cNvSpPr/>
                <p:nvPr/>
              </p:nvSpPr>
              <p:spPr>
                <a:xfrm>
                  <a:off x="6993499" y="1616539"/>
                  <a:ext cx="205703" cy="14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18" h="53252" extrusionOk="0">
                      <a:moveTo>
                        <a:pt x="71584" y="15614"/>
                      </a:moveTo>
                      <a:lnTo>
                        <a:pt x="66427" y="40628"/>
                      </a:lnTo>
                      <a:lnTo>
                        <a:pt x="20126" y="40628"/>
                      </a:lnTo>
                      <a:lnTo>
                        <a:pt x="14969" y="15614"/>
                      </a:lnTo>
                      <a:close/>
                      <a:moveTo>
                        <a:pt x="2096" y="0"/>
                      </a:moveTo>
                      <a:cubicBezTo>
                        <a:pt x="1379" y="0"/>
                        <a:pt x="699" y="423"/>
                        <a:pt x="410" y="1114"/>
                      </a:cubicBezTo>
                      <a:cubicBezTo>
                        <a:pt x="0" y="2052"/>
                        <a:pt x="434" y="3130"/>
                        <a:pt x="1360" y="3529"/>
                      </a:cubicBezTo>
                      <a:lnTo>
                        <a:pt x="9448" y="7045"/>
                      </a:lnTo>
                      <a:lnTo>
                        <a:pt x="18356" y="50310"/>
                      </a:lnTo>
                      <a:cubicBezTo>
                        <a:pt x="18708" y="52009"/>
                        <a:pt x="20232" y="53252"/>
                        <a:pt x="21955" y="53252"/>
                      </a:cubicBezTo>
                      <a:lnTo>
                        <a:pt x="66087" y="53252"/>
                      </a:lnTo>
                      <a:cubicBezTo>
                        <a:pt x="67107" y="53252"/>
                        <a:pt x="67939" y="52431"/>
                        <a:pt x="67939" y="51412"/>
                      </a:cubicBezTo>
                      <a:cubicBezTo>
                        <a:pt x="67939" y="50380"/>
                        <a:pt x="67118" y="49560"/>
                        <a:pt x="66087" y="49560"/>
                      </a:cubicBezTo>
                      <a:lnTo>
                        <a:pt x="21955" y="49560"/>
                      </a:lnTo>
                      <a:lnTo>
                        <a:pt x="20876" y="44308"/>
                      </a:lnTo>
                      <a:lnTo>
                        <a:pt x="66427" y="44308"/>
                      </a:lnTo>
                      <a:cubicBezTo>
                        <a:pt x="68173" y="44308"/>
                        <a:pt x="69685" y="43078"/>
                        <a:pt x="70037" y="41355"/>
                      </a:cubicBezTo>
                      <a:lnTo>
                        <a:pt x="75194" y="16352"/>
                      </a:lnTo>
                      <a:cubicBezTo>
                        <a:pt x="75417" y="15262"/>
                        <a:pt x="75148" y="14149"/>
                        <a:pt x="74444" y="13281"/>
                      </a:cubicBezTo>
                      <a:cubicBezTo>
                        <a:pt x="73741" y="12426"/>
                        <a:pt x="72698" y="11922"/>
                        <a:pt x="71584" y="11922"/>
                      </a:cubicBezTo>
                      <a:lnTo>
                        <a:pt x="14207" y="11922"/>
                      </a:lnTo>
                      <a:lnTo>
                        <a:pt x="13046" y="6295"/>
                      </a:lnTo>
                      <a:cubicBezTo>
                        <a:pt x="12800" y="5123"/>
                        <a:pt x="12015" y="4139"/>
                        <a:pt x="10913" y="3658"/>
                      </a:cubicBezTo>
                      <a:lnTo>
                        <a:pt x="2825" y="153"/>
                      </a:lnTo>
                      <a:cubicBezTo>
                        <a:pt x="2587" y="49"/>
                        <a:pt x="2339" y="0"/>
                        <a:pt x="2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●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○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■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●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○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■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●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○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Char char="■"/>
              <a:defRPr sz="12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1" r:id="rId9"/>
    <p:sldLayoutId id="2147483663" r:id="rId10"/>
    <p:sldLayoutId id="2147483664" r:id="rId11"/>
    <p:sldLayoutId id="2147483665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customXml" Target="../ink/ink22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5" Type="http://schemas.openxmlformats.org/officeDocument/2006/relationships/image" Target="../media/image6.png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customXml" Target="../ink/ink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6"/>
          <p:cNvSpPr txBox="1">
            <a:spLocks noGrp="1"/>
          </p:cNvSpPr>
          <p:nvPr>
            <p:ph type="ctrTitle"/>
          </p:nvPr>
        </p:nvSpPr>
        <p:spPr>
          <a:xfrm>
            <a:off x="1094225" y="1251282"/>
            <a:ext cx="6413480" cy="1679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/>
              <a:t>CultureCoin: Turning Exploration into Reward </a:t>
            </a:r>
            <a:br>
              <a:rPr lang="en-US" dirty="0"/>
            </a:br>
            <a:r>
              <a:rPr lang="en-US" sz="2800" b="0" dirty="0">
                <a:latin typeface="Amatic SC" panose="00000500000000000000" pitchFamily="2" charset="-79"/>
                <a:cs typeface="Amatic SC" panose="00000500000000000000" pitchFamily="2" charset="-79"/>
              </a:rPr>
              <a:t>Gamifying local culture for the next generation of explorers</a:t>
            </a:r>
            <a:endParaRPr b="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507" name="Google Shape;507;p26"/>
          <p:cNvSpPr txBox="1">
            <a:spLocks noGrp="1"/>
          </p:cNvSpPr>
          <p:nvPr>
            <p:ph type="subTitle" idx="1"/>
          </p:nvPr>
        </p:nvSpPr>
        <p:spPr>
          <a:xfrm>
            <a:off x="1094225" y="3148763"/>
            <a:ext cx="6007844" cy="687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if exploring your neighborhood could earn you</a:t>
            </a:r>
          </a:p>
          <a:p>
            <a:r>
              <a:rPr lang="en-US" dirty="0"/>
              <a:t>more than memories?</a:t>
            </a:r>
          </a:p>
        </p:txBody>
      </p:sp>
      <p:sp>
        <p:nvSpPr>
          <p:cNvPr id="508" name="Google Shape;508;p26"/>
          <p:cNvSpPr/>
          <p:nvPr/>
        </p:nvSpPr>
        <p:spPr>
          <a:xfrm rot="-1563061">
            <a:off x="6284801" y="3140198"/>
            <a:ext cx="4291947" cy="269948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26"/>
          <p:cNvGrpSpPr/>
          <p:nvPr/>
        </p:nvGrpSpPr>
        <p:grpSpPr>
          <a:xfrm>
            <a:off x="4407005" y="4191791"/>
            <a:ext cx="329989" cy="275508"/>
            <a:chOff x="4382679" y="4319018"/>
            <a:chExt cx="378645" cy="316095"/>
          </a:xfrm>
        </p:grpSpPr>
        <p:sp>
          <p:nvSpPr>
            <p:cNvPr id="510" name="Google Shape;510;p26">
              <a:hlinkClick r:id="" action="ppaction://hlinkshowjump?jump=nextslide"/>
            </p:cNvPr>
            <p:cNvSpPr/>
            <p:nvPr/>
          </p:nvSpPr>
          <p:spPr>
            <a:xfrm>
              <a:off x="4382679" y="4442791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1" name="Google Shape;511;p26">
              <a:hlinkClick r:id="" action="ppaction://hlinkshowjump?jump=nextslide"/>
            </p:cNvPr>
            <p:cNvSpPr/>
            <p:nvPr/>
          </p:nvSpPr>
          <p:spPr>
            <a:xfrm>
              <a:off x="4382679" y="4319018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98FA74-E932-43F3-84F4-424FFAD3510A}"/>
              </a:ext>
            </a:extLst>
          </p:cNvPr>
          <p:cNvGrpSpPr/>
          <p:nvPr/>
        </p:nvGrpSpPr>
        <p:grpSpPr>
          <a:xfrm>
            <a:off x="8167729" y="494903"/>
            <a:ext cx="156960" cy="368280"/>
            <a:chOff x="8167729" y="494903"/>
            <a:chExt cx="15696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59424CE-4046-9C39-C74E-26EB2A025B14}"/>
                    </a:ext>
                  </a:extLst>
                </p14:cNvPr>
                <p14:cNvContentPartPr/>
                <p14:nvPr/>
              </p14:nvContentPartPr>
              <p14:xfrm>
                <a:off x="8167729" y="542783"/>
                <a:ext cx="156960" cy="320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59424CE-4046-9C39-C74E-26EB2A025B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04729" y="480143"/>
                  <a:ext cx="2826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4911D72-20A3-0A2E-5FE8-91E516AC84A4}"/>
                    </a:ext>
                  </a:extLst>
                </p14:cNvPr>
                <p14:cNvContentPartPr/>
                <p14:nvPr/>
              </p14:nvContentPartPr>
              <p14:xfrm>
                <a:off x="8257009" y="494903"/>
                <a:ext cx="25920" cy="108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4911D72-20A3-0A2E-5FE8-91E516AC84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94009" y="431903"/>
                  <a:ext cx="151560" cy="23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>
          <a:extLst>
            <a:ext uri="{FF2B5EF4-FFF2-40B4-BE49-F238E27FC236}">
              <a16:creationId xmlns:a16="http://schemas.microsoft.com/office/drawing/2014/main" id="{E6EE8F02-7896-9768-0171-C44584D7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>
            <a:extLst>
              <a:ext uri="{FF2B5EF4-FFF2-40B4-BE49-F238E27FC236}">
                <a16:creationId xmlns:a16="http://schemas.microsoft.com/office/drawing/2014/main" id="{4F1BE54E-E8AD-F36C-DF79-5914AE24BC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9050" y="2585350"/>
            <a:ext cx="647366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it Works?</a:t>
            </a:r>
            <a:endParaRPr dirty="0"/>
          </a:p>
        </p:txBody>
      </p:sp>
      <p:sp>
        <p:nvSpPr>
          <p:cNvPr id="543" name="Google Shape;543;p29">
            <a:extLst>
              <a:ext uri="{FF2B5EF4-FFF2-40B4-BE49-F238E27FC236}">
                <a16:creationId xmlns:a16="http://schemas.microsoft.com/office/drawing/2014/main" id="{0C8D2415-59BC-8E55-C31F-AD7777C585E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99050" y="17163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44" name="Google Shape;544;p29">
            <a:extLst>
              <a:ext uri="{FF2B5EF4-FFF2-40B4-BE49-F238E27FC236}">
                <a16:creationId xmlns:a16="http://schemas.microsoft.com/office/drawing/2014/main" id="{46E99787-6FDC-AF9D-1447-29D3C7333996}"/>
              </a:ext>
            </a:extLst>
          </p:cNvPr>
          <p:cNvSpPr/>
          <p:nvPr/>
        </p:nvSpPr>
        <p:spPr>
          <a:xfrm>
            <a:off x="-466699" y="-1558207"/>
            <a:ext cx="4291800" cy="2699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29">
            <a:extLst>
              <a:ext uri="{FF2B5EF4-FFF2-40B4-BE49-F238E27FC236}">
                <a16:creationId xmlns:a16="http://schemas.microsoft.com/office/drawing/2014/main" id="{587722DF-4389-BF79-A70B-784BE3BAE6F8}"/>
              </a:ext>
            </a:extLst>
          </p:cNvPr>
          <p:cNvGrpSpPr/>
          <p:nvPr/>
        </p:nvGrpSpPr>
        <p:grpSpPr>
          <a:xfrm>
            <a:off x="4407005" y="4191791"/>
            <a:ext cx="329989" cy="275508"/>
            <a:chOff x="4382679" y="4319018"/>
            <a:chExt cx="378645" cy="316095"/>
          </a:xfrm>
        </p:grpSpPr>
        <p:sp>
          <p:nvSpPr>
            <p:cNvPr id="546" name="Google Shape;546;p2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7F7D290-DCFC-CBB5-CE0A-D95A80E1C467}"/>
                </a:ext>
              </a:extLst>
            </p:cNvPr>
            <p:cNvSpPr/>
            <p:nvPr/>
          </p:nvSpPr>
          <p:spPr>
            <a:xfrm>
              <a:off x="4382679" y="4442791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7" name="Google Shape;547;p2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223E311-90BB-BD45-3556-DE26F52FFE5A}"/>
                </a:ext>
              </a:extLst>
            </p:cNvPr>
            <p:cNvSpPr/>
            <p:nvPr/>
          </p:nvSpPr>
          <p:spPr>
            <a:xfrm>
              <a:off x="4382679" y="4319018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C531E2-6C33-27E7-E818-7CD6EE260D11}"/>
                  </a:ext>
                </a:extLst>
              </p14:cNvPr>
              <p14:cNvContentPartPr/>
              <p14:nvPr/>
            </p14:nvContentPartPr>
            <p14:xfrm>
              <a:off x="8181035" y="433096"/>
              <a:ext cx="211680" cy="42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C531E2-6C33-27E7-E818-7CD6EE260D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8035" y="370096"/>
                <a:ext cx="337320" cy="55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026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4331BD1-2F05-F5A9-75F1-6CAF24BFF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8827" y="3094600"/>
            <a:ext cx="3746978" cy="1614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Homepage</a:t>
            </a:r>
            <a:r>
              <a:rPr lang="en-US" dirty="0"/>
              <a:t>: A snapshot of customer activity and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Sales Insight</a:t>
            </a:r>
            <a:r>
              <a:rPr lang="en-US" dirty="0"/>
              <a:t>: ML-powered suggestions for peak hours, customer trends, and demographics.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Listing</a:t>
            </a:r>
            <a:r>
              <a:rPr lang="en-US" dirty="0"/>
              <a:t>: Rewards allocation and removal based on personal preference.</a:t>
            </a:r>
            <a:endParaRPr lang="en-IN" dirty="0"/>
          </a:p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FC3B-1245-039A-2911-126B3C12A4C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3223" y="1465350"/>
            <a:ext cx="2694900" cy="1614300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/>
              <a:t>The user downloads the CultureCoin app or visits the website.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/>
              <a:t>They choose their role: Explorer or Merchant.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/>
              <a:t>Login is simple using email or social platform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BEBBBB-59AD-E187-2859-79E1B3B1722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3223" y="984200"/>
            <a:ext cx="2694900" cy="466200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u="sng" dirty="0"/>
              <a:t>Onboarding</a:t>
            </a:r>
            <a:endParaRPr lang="en-IN" u="sng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7C8F2A-3A13-F850-174F-74242F5AA79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818827" y="2689294"/>
            <a:ext cx="3368842" cy="46620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u="sng" dirty="0"/>
              <a:t>Merchant Experience</a:t>
            </a:r>
            <a:endParaRPr lang="en-IN" u="sng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AED7A2A-436C-F64E-759D-B4780656FE90}"/>
              </a:ext>
            </a:extLst>
          </p:cNvPr>
          <p:cNvSpPr txBox="1">
            <a:spLocks/>
          </p:cNvSpPr>
          <p:nvPr/>
        </p:nvSpPr>
        <p:spPr>
          <a:xfrm>
            <a:off x="3236242" y="1432022"/>
            <a:ext cx="5618999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None/>
              <a:defRPr sz="12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None/>
              <a:defRPr sz="12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None/>
              <a:defRPr sz="12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None/>
              <a:defRPr sz="12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None/>
              <a:defRPr sz="12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None/>
              <a:defRPr sz="12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None/>
              <a:defRPr sz="12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None/>
              <a:defRPr sz="12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ybody"/>
              <a:buNone/>
              <a:defRPr sz="12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Homepage: Personalized dashboard with recommended places and community news.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Map: Toggle between list view and an interactive map showing cultural hotspots and registered merchants.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Reward: Redeeming and transferring tokens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Leaderboard: Shows the ranking of top explorers of the platform.</a:t>
            </a:r>
            <a:endParaRPr lang="en-IN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241240CF-3330-4E59-82AC-B3D996D4114B}"/>
              </a:ext>
            </a:extLst>
          </p:cNvPr>
          <p:cNvSpPr txBox="1">
            <a:spLocks/>
          </p:cNvSpPr>
          <p:nvPr/>
        </p:nvSpPr>
        <p:spPr>
          <a:xfrm>
            <a:off x="3236242" y="984200"/>
            <a:ext cx="3451344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ybody"/>
              <a:buNone/>
              <a:defRPr sz="18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ybody"/>
              <a:buNone/>
              <a:defRPr sz="24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ybody"/>
              <a:buNone/>
              <a:defRPr sz="24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ybody"/>
              <a:buNone/>
              <a:defRPr sz="24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ybody"/>
              <a:buNone/>
              <a:defRPr sz="24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ybody"/>
              <a:buNone/>
              <a:defRPr sz="24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ybody"/>
              <a:buNone/>
              <a:defRPr sz="24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ybody"/>
              <a:buNone/>
              <a:defRPr sz="24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ybody"/>
              <a:buNone/>
              <a:defRPr sz="24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US" dirty="0"/>
              <a:t>2. </a:t>
            </a:r>
            <a:r>
              <a:rPr lang="en-US" u="sng" dirty="0"/>
              <a:t>Explorer Experience</a:t>
            </a:r>
            <a:endParaRPr lang="en-IN" u="sng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3EFC74-E679-5A08-4A9C-6FEAFCDB4584}"/>
                  </a:ext>
                </a:extLst>
              </p14:cNvPr>
              <p14:cNvContentPartPr/>
              <p14:nvPr/>
            </p14:nvContentPartPr>
            <p14:xfrm>
              <a:off x="8179955" y="522122"/>
              <a:ext cx="407520" cy="340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3EFC74-E679-5A08-4A9C-6FEAFCDB45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7315" y="459482"/>
                <a:ext cx="533160" cy="4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342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9B13F4FF-8164-8876-0530-B9A03DC54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>
            <a:extLst>
              <a:ext uri="{FF2B5EF4-FFF2-40B4-BE49-F238E27FC236}">
                <a16:creationId xmlns:a16="http://schemas.microsoft.com/office/drawing/2014/main" id="{6BBD729A-1883-E448-4820-D97D693FD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575" y="1009632"/>
            <a:ext cx="49864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Technology  Stack</a:t>
            </a:r>
            <a:endParaRPr u="sng" dirty="0"/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8FED5DBF-0A1D-76BB-3BB3-B2FB45412F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75" y="1744703"/>
            <a:ext cx="4575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b="1" dirty="0"/>
              <a:t>Backend</a:t>
            </a:r>
            <a:r>
              <a:rPr lang="en-US" dirty="0"/>
              <a:t>: Python-based backend with integrated machine learning for predictive insights, trend analysis, and personalized recommendations.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b="1" dirty="0"/>
              <a:t>Frontend</a:t>
            </a:r>
            <a:r>
              <a:rPr lang="en-US" dirty="0"/>
              <a:t>: Built with Mobile First designs translated into a mobile/web-responsive UI. Elegant glow palettes evoke a cultural feel.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b="1" dirty="0"/>
              <a:t>Data Layer</a:t>
            </a:r>
            <a:r>
              <a:rPr lang="en-US" dirty="0"/>
              <a:t>: Firebase for dynamic data syncing and real-time updates.</a:t>
            </a:r>
            <a:endParaRPr dirty="0"/>
          </a:p>
        </p:txBody>
      </p:sp>
      <p:pic>
        <p:nvPicPr>
          <p:cNvPr id="554" name="Google Shape;554;p30">
            <a:extLst>
              <a:ext uri="{FF2B5EF4-FFF2-40B4-BE49-F238E27FC236}">
                <a16:creationId xmlns:a16="http://schemas.microsoft.com/office/drawing/2014/main" id="{F1F40D23-51DA-7F03-27A4-EDA3017B41C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3647" r="3647"/>
          <a:stretch/>
        </p:blipFill>
        <p:spPr>
          <a:xfrm>
            <a:off x="5634025" y="1064975"/>
            <a:ext cx="2858400" cy="3192900"/>
          </a:xfrm>
          <a:prstGeom prst="roundRect">
            <a:avLst>
              <a:gd name="adj" fmla="val 16667"/>
            </a:avLst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110704-8414-2D17-2F1D-02992C7D78B6}"/>
                  </a:ext>
                </a:extLst>
              </p14:cNvPr>
              <p14:cNvContentPartPr/>
              <p14:nvPr/>
            </p14:nvContentPartPr>
            <p14:xfrm>
              <a:off x="8140033" y="444863"/>
              <a:ext cx="275400" cy="32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110704-8414-2D17-2F1D-02992C7D7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77033" y="381933"/>
                <a:ext cx="401040" cy="450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80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81F159D6-662A-F073-D73E-AE7877D2C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>
            <a:extLst>
              <a:ext uri="{FF2B5EF4-FFF2-40B4-BE49-F238E27FC236}">
                <a16:creationId xmlns:a16="http://schemas.microsoft.com/office/drawing/2014/main" id="{523EF35F-C3D4-C44E-39B8-33FFC85B57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575" y="1009632"/>
            <a:ext cx="49864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U</a:t>
            </a:r>
            <a:r>
              <a:rPr lang="en" u="sng" dirty="0"/>
              <a:t>nique Features</a:t>
            </a:r>
            <a:endParaRPr u="sng" dirty="0"/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B0B6845B-E40F-C536-A76D-F9F9873B8E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75" y="1744703"/>
            <a:ext cx="4575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b="1" dirty="0"/>
              <a:t>Native language</a:t>
            </a:r>
            <a:r>
              <a:rPr lang="en-US" dirty="0"/>
              <a:t>: The User can use a language they are comfortable with.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b="1" dirty="0"/>
              <a:t>Cultural Trail Challenges</a:t>
            </a:r>
            <a:r>
              <a:rPr lang="en-US" dirty="0"/>
              <a:t>: Users can participate in seasonal challenges to earn bonus CC.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b="1" dirty="0"/>
              <a:t>Explorer Badges</a:t>
            </a:r>
            <a:r>
              <a:rPr lang="en-US" dirty="0"/>
              <a:t>: Gamified experiences that reward consistent engagement.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b="1" dirty="0"/>
              <a:t>Community Stories</a:t>
            </a:r>
            <a:r>
              <a:rPr lang="en-US" dirty="0"/>
              <a:t>: Explorers and Merchants can share their cultural stories.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b="1" dirty="0"/>
              <a:t>Instant Reward System</a:t>
            </a:r>
            <a:r>
              <a:rPr lang="en-US" dirty="0"/>
              <a:t>: QR codes for point-of-sale reward redemption.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172142-3635-AE05-13C9-8612BA14E669}"/>
                  </a:ext>
                </a:extLst>
              </p14:cNvPr>
              <p14:cNvContentPartPr/>
              <p14:nvPr/>
            </p14:nvContentPartPr>
            <p14:xfrm>
              <a:off x="8140033" y="444863"/>
              <a:ext cx="275400" cy="32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172142-3635-AE05-13C9-8612BA14E6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7033" y="381933"/>
                <a:ext cx="401040" cy="45058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4ACE599-9864-C4F6-E6F2-3D462F822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908" y="1295982"/>
            <a:ext cx="2790825" cy="29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9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>
          <a:extLst>
            <a:ext uri="{FF2B5EF4-FFF2-40B4-BE49-F238E27FC236}">
              <a16:creationId xmlns:a16="http://schemas.microsoft.com/office/drawing/2014/main" id="{40CC844E-9A19-0F59-FD4D-90018B88D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>
            <a:extLst>
              <a:ext uri="{FF2B5EF4-FFF2-40B4-BE49-F238E27FC236}">
                <a16:creationId xmlns:a16="http://schemas.microsoft.com/office/drawing/2014/main" id="{1D2E1BB4-B29F-3D14-1A87-8F56A14A7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9050" y="2406596"/>
            <a:ext cx="647366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Competitive Differentiation</a:t>
            </a:r>
            <a:endParaRPr dirty="0"/>
          </a:p>
        </p:txBody>
      </p:sp>
      <p:sp>
        <p:nvSpPr>
          <p:cNvPr id="543" name="Google Shape;543;p29">
            <a:extLst>
              <a:ext uri="{FF2B5EF4-FFF2-40B4-BE49-F238E27FC236}">
                <a16:creationId xmlns:a16="http://schemas.microsoft.com/office/drawing/2014/main" id="{1F75DA9C-9E5B-4C5A-5E1A-89BAE7440A8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99050" y="17163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44" name="Google Shape;544;p29">
            <a:extLst>
              <a:ext uri="{FF2B5EF4-FFF2-40B4-BE49-F238E27FC236}">
                <a16:creationId xmlns:a16="http://schemas.microsoft.com/office/drawing/2014/main" id="{3BDFAF03-9748-9370-F25B-7F47850DC284}"/>
              </a:ext>
            </a:extLst>
          </p:cNvPr>
          <p:cNvSpPr/>
          <p:nvPr/>
        </p:nvSpPr>
        <p:spPr>
          <a:xfrm>
            <a:off x="-466699" y="-1558207"/>
            <a:ext cx="4291800" cy="2699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29">
            <a:extLst>
              <a:ext uri="{FF2B5EF4-FFF2-40B4-BE49-F238E27FC236}">
                <a16:creationId xmlns:a16="http://schemas.microsoft.com/office/drawing/2014/main" id="{92D2341E-28CA-5CEE-46A4-DD15DBBE180B}"/>
              </a:ext>
            </a:extLst>
          </p:cNvPr>
          <p:cNvGrpSpPr/>
          <p:nvPr/>
        </p:nvGrpSpPr>
        <p:grpSpPr>
          <a:xfrm>
            <a:off x="4407005" y="4191791"/>
            <a:ext cx="329989" cy="275508"/>
            <a:chOff x="4382679" y="4319018"/>
            <a:chExt cx="378645" cy="316095"/>
          </a:xfrm>
        </p:grpSpPr>
        <p:sp>
          <p:nvSpPr>
            <p:cNvPr id="546" name="Google Shape;546;p2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98A6A37-26D8-741C-34C6-A53D923A2848}"/>
                </a:ext>
              </a:extLst>
            </p:cNvPr>
            <p:cNvSpPr/>
            <p:nvPr/>
          </p:nvSpPr>
          <p:spPr>
            <a:xfrm>
              <a:off x="4382679" y="4442791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7" name="Google Shape;547;p2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ADC63EC-6CED-CFC7-21D8-6F1477D31D7B}"/>
                </a:ext>
              </a:extLst>
            </p:cNvPr>
            <p:cNvSpPr/>
            <p:nvPr/>
          </p:nvSpPr>
          <p:spPr>
            <a:xfrm>
              <a:off x="4382679" y="4319018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1E66DD-31C8-8AD6-5B57-E2C6905B5445}"/>
                  </a:ext>
                </a:extLst>
              </p14:cNvPr>
              <p14:cNvContentPartPr/>
              <p14:nvPr/>
            </p14:nvContentPartPr>
            <p14:xfrm>
              <a:off x="8181035" y="433096"/>
              <a:ext cx="211680" cy="42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1E66DD-31C8-8AD6-5B57-E2C6905B54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8035" y="370096"/>
                <a:ext cx="337320" cy="55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45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0A6541A6-8D1D-D97A-1CE9-12E9028C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>
            <a:extLst>
              <a:ext uri="{FF2B5EF4-FFF2-40B4-BE49-F238E27FC236}">
                <a16:creationId xmlns:a16="http://schemas.microsoft.com/office/drawing/2014/main" id="{7FFF9797-7960-E52F-B666-2E36F234A8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575" y="1009632"/>
            <a:ext cx="49864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Market Opportunities</a:t>
            </a:r>
            <a:endParaRPr u="sng" dirty="0"/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3A6BB074-C8C4-C4FF-1C25-D620CCCA6A8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75" y="1751578"/>
            <a:ext cx="4575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b="1" dirty="0"/>
              <a:t>Indian Loyalty Program Market</a:t>
            </a:r>
            <a:r>
              <a:rPr lang="en-US" dirty="0"/>
              <a:t>: $5.37B in 2024, estimated to hit $8.02B by 2028.</a:t>
            </a:r>
          </a:p>
          <a:p>
            <a:pPr marL="171450" indent="-171450"/>
            <a:endParaRPr lang="en-US" dirty="0"/>
          </a:p>
          <a:p>
            <a:pPr marL="171450" indent="-171450"/>
            <a:endParaRPr lang="en-US" dirty="0"/>
          </a:p>
          <a:p>
            <a:pPr marL="171450" indent="-171450"/>
            <a:r>
              <a:rPr lang="en-US" b="1" dirty="0"/>
              <a:t>Rise of Hyperlocal Platforms</a:t>
            </a:r>
            <a:r>
              <a:rPr lang="en-US" dirty="0"/>
              <a:t>: Millennials and Gen Z prefer community-driven businesses.</a:t>
            </a:r>
          </a:p>
          <a:p>
            <a:pPr marL="171450" indent="-171450"/>
            <a:endParaRPr lang="en-US" dirty="0"/>
          </a:p>
          <a:p>
            <a:pPr marL="171450" indent="-171450"/>
            <a:endParaRPr lang="en-US" dirty="0"/>
          </a:p>
          <a:p>
            <a:pPr marL="171450" indent="-171450"/>
            <a:r>
              <a:rPr lang="en-US" b="1" dirty="0"/>
              <a:t>Cultural Tourism Growth</a:t>
            </a:r>
            <a:r>
              <a:rPr lang="en-US" dirty="0"/>
              <a:t>: 37% of young travelers prefer cultural experiences over traditional tourism</a:t>
            </a:r>
            <a:r>
              <a:rPr lang="en-US" b="1" dirty="0"/>
              <a:t>.</a:t>
            </a:r>
          </a:p>
          <a:p>
            <a:pPr marL="171450" indent="-171450"/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F6D2C6-C3C2-D6B9-EF97-596204CA2D39}"/>
                  </a:ext>
                </a:extLst>
              </p14:cNvPr>
              <p14:cNvContentPartPr/>
              <p14:nvPr/>
            </p14:nvContentPartPr>
            <p14:xfrm>
              <a:off x="8140033" y="444863"/>
              <a:ext cx="275400" cy="32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F6D2C6-C3C2-D6B9-EF97-596204CA2D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7033" y="381933"/>
                <a:ext cx="401040" cy="45058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47DBC1D-9330-3B77-239E-98805F37A9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445" r="14343"/>
          <a:stretch/>
        </p:blipFill>
        <p:spPr>
          <a:xfrm>
            <a:off x="5507353" y="1744703"/>
            <a:ext cx="2997310" cy="2048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564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2CC84D6D-833B-4329-9CF8-9ED2C947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>
            <a:extLst>
              <a:ext uri="{FF2B5EF4-FFF2-40B4-BE49-F238E27FC236}">
                <a16:creationId xmlns:a16="http://schemas.microsoft.com/office/drawing/2014/main" id="{916F9EAA-22A2-308B-B7C8-DBDC27B0F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575" y="1009632"/>
            <a:ext cx="49864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/>
              <a:t>While there are apps for loyalty and discovery, none combine</a:t>
            </a:r>
            <a:r>
              <a:rPr lang="en-US" sz="2000" b="0" dirty="0"/>
              <a:t>:</a:t>
            </a:r>
            <a:endParaRPr sz="2000" b="0" dirty="0"/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47BFC26A-D169-1F16-7F0A-F5EC41D630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75" y="1744703"/>
            <a:ext cx="4575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Cultural depth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Token-based reward systems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171450" indent="-171450"/>
            <a:r>
              <a:rPr lang="en-US" dirty="0"/>
              <a:t>Dual dashboard functionality for users and merchants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Machine learning-enhanced personalization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Fully gamified experiences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dirty="0"/>
              <a:t>This makes CultureCoin a truly unique platform</a:t>
            </a:r>
            <a:r>
              <a:rPr lang="en-US" b="1" dirty="0"/>
              <a:t>.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AC7F31-D4FF-0DAF-0ABC-D0C821119A5A}"/>
                  </a:ext>
                </a:extLst>
              </p14:cNvPr>
              <p14:cNvContentPartPr/>
              <p14:nvPr/>
            </p14:nvContentPartPr>
            <p14:xfrm>
              <a:off x="8140033" y="444863"/>
              <a:ext cx="275400" cy="32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AC7F31-D4FF-0DAF-0ABC-D0C821119A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7033" y="381933"/>
                <a:ext cx="401040" cy="45058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2DA4575-96F2-F111-1076-BBFBE1E80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745" y="1582332"/>
            <a:ext cx="3235970" cy="2397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74390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8"/>
          <p:cNvSpPr txBox="1">
            <a:spLocks noGrp="1"/>
          </p:cNvSpPr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comparison</a:t>
            </a:r>
            <a:endParaRPr/>
          </a:p>
        </p:txBody>
      </p:sp>
      <p:graphicFrame>
        <p:nvGraphicFramePr>
          <p:cNvPr id="653" name="Google Shape;653;p38"/>
          <p:cNvGraphicFramePr/>
          <p:nvPr>
            <p:extLst>
              <p:ext uri="{D42A27DB-BD31-4B8C-83A1-F6EECF244321}">
                <p14:modId xmlns:p14="http://schemas.microsoft.com/office/powerpoint/2010/main" val="3342710233"/>
              </p:ext>
            </p:extLst>
          </p:nvPr>
        </p:nvGraphicFramePr>
        <p:xfrm>
          <a:off x="898818" y="1556785"/>
          <a:ext cx="7372034" cy="2396447"/>
        </p:xfrm>
        <a:graphic>
          <a:graphicData uri="http://schemas.openxmlformats.org/drawingml/2006/table">
            <a:tbl>
              <a:tblPr>
                <a:noFill/>
                <a:tableStyleId>{014ABB4B-4E62-4F24-B7E1-E65268932973}</a:tableStyleId>
              </a:tblPr>
              <a:tblGrid>
                <a:gridCol w="1354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23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88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Startup</a:t>
                      </a:r>
                      <a:endParaRPr sz="14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Focus Area</a:t>
                      </a:r>
                      <a:endParaRPr sz="1200" b="1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Tech Use</a:t>
                      </a:r>
                      <a:endParaRPr sz="1200" b="1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Community</a:t>
                      </a:r>
                      <a:br>
                        <a:rPr lang="en-US" sz="1200" b="1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</a:b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centric</a:t>
                      </a:r>
                      <a:endParaRPr sz="1200" b="1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Token driven</a:t>
                      </a:r>
                      <a:endParaRPr sz="1200" b="1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Monet</a:t>
                      </a:r>
                      <a:endParaRPr sz="1100" b="1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Loyalty flexibility via blockchain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AI</a:t>
                      </a:r>
                      <a:r>
                        <a:rPr lang="en-US" sz="1000" baseline="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 &amp; Blockchain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NO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YES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Rewardola</a:t>
                      </a:r>
                      <a:endParaRPr sz="1100" b="1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Local biz Reward Apps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App</a:t>
                      </a:r>
                      <a:r>
                        <a:rPr lang="en" sz="1000" baseline="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 Based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YES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NO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LoyalCoin</a:t>
                      </a:r>
                      <a:endParaRPr sz="1100" b="1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Universal</a:t>
                      </a:r>
                      <a:r>
                        <a:rPr lang="en-US" sz="1000" baseline="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 points Exchange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Crypto</a:t>
                      </a:r>
                      <a:r>
                        <a:rPr lang="en" sz="1000" baseline="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 Wallet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NO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YES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0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CultureCoin</a:t>
                      </a:r>
                      <a:endParaRPr sz="1100" b="1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Culture</a:t>
                      </a:r>
                      <a:r>
                        <a:rPr lang="en" sz="1000" baseline="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 + Rewards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ML,Web,</a:t>
                      </a:r>
                      <a:r>
                        <a:rPr lang="en" sz="1000" baseline="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 Mobile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YES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nybody"/>
                          <a:ea typeface="Anybody"/>
                          <a:cs typeface="Anybody"/>
                          <a:sym typeface="Anybody"/>
                        </a:rPr>
                        <a:t>YES</a:t>
                      </a:r>
                      <a:endParaRPr sz="1000" dirty="0">
                        <a:solidFill>
                          <a:schemeClr val="dk1"/>
                        </a:solidFill>
                        <a:latin typeface="Anybody"/>
                        <a:ea typeface="Anybody"/>
                        <a:cs typeface="Anybody"/>
                        <a:sym typeface="Anybod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3"/>
          <p:cNvSpPr txBox="1">
            <a:spLocks noGrp="1"/>
          </p:cNvSpPr>
          <p:nvPr>
            <p:ph type="subTitle" idx="6"/>
          </p:nvPr>
        </p:nvSpPr>
        <p:spPr>
          <a:xfrm>
            <a:off x="720000" y="2888325"/>
            <a:ext cx="3581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Opportunities:</a:t>
            </a:r>
            <a:endParaRPr dirty="0"/>
          </a:p>
        </p:txBody>
      </p:sp>
      <p:sp>
        <p:nvSpPr>
          <p:cNvPr id="581" name="Google Shape;581;p33"/>
          <p:cNvSpPr txBox="1">
            <a:spLocks noGrp="1"/>
          </p:cNvSpPr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SWOT Analysis</a:t>
            </a:r>
            <a:endParaRPr u="sng" dirty="0"/>
          </a:p>
        </p:txBody>
      </p:sp>
      <p:sp>
        <p:nvSpPr>
          <p:cNvPr id="582" name="Google Shape;582;p33"/>
          <p:cNvSpPr txBox="1">
            <a:spLocks noGrp="1"/>
          </p:cNvSpPr>
          <p:nvPr>
            <p:ph type="subTitle" idx="1"/>
          </p:nvPr>
        </p:nvSpPr>
        <p:spPr>
          <a:xfrm>
            <a:off x="720000" y="1858312"/>
            <a:ext cx="3581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Unique cultural value proposition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Community-based growth model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Double-sided platform (Merchants and Explorers)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Early mover advantage in the cultural token space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Seamless tech integration with ML insights</a:t>
            </a:r>
            <a:endParaRPr sz="1050" dirty="0"/>
          </a:p>
        </p:txBody>
      </p:sp>
      <p:sp>
        <p:nvSpPr>
          <p:cNvPr id="583" name="Google Shape;583;p33"/>
          <p:cNvSpPr txBox="1">
            <a:spLocks noGrp="1"/>
          </p:cNvSpPr>
          <p:nvPr>
            <p:ph type="subTitle" idx="2"/>
          </p:nvPr>
        </p:nvSpPr>
        <p:spPr>
          <a:xfrm>
            <a:off x="4606805" y="1958762"/>
            <a:ext cx="3581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Requires merchant and user onboarding efforts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Limited initial geographic reach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Dependency on reliable location and merchant data</a:t>
            </a:r>
            <a:endParaRPr sz="1050" dirty="0"/>
          </a:p>
        </p:txBody>
      </p:sp>
      <p:sp>
        <p:nvSpPr>
          <p:cNvPr id="584" name="Google Shape;584;p33"/>
          <p:cNvSpPr txBox="1">
            <a:spLocks noGrp="1"/>
          </p:cNvSpPr>
          <p:nvPr>
            <p:ph type="subTitle" idx="3"/>
          </p:nvPr>
        </p:nvSpPr>
        <p:spPr>
          <a:xfrm>
            <a:off x="720000" y="3336700"/>
            <a:ext cx="3581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Rising trend in experiential tourism and hyperlocal discovery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Expanding digital inclusion for small businesses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Strategic partnerships with cultural boards and travel platforms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Potential government support for culture-preserving initiatives</a:t>
            </a:r>
            <a:endParaRPr sz="1050" dirty="0"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4"/>
          </p:nvPr>
        </p:nvSpPr>
        <p:spPr>
          <a:xfrm>
            <a:off x="4606805" y="3336700"/>
            <a:ext cx="35817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Competition from general-purpose loyalty apps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Merchant hesitance in adopting tech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Economic downturns affecting discretionary spending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/>
              <a:t>Tech scalability challenges in diverse regions</a:t>
            </a:r>
            <a:endParaRPr sz="1050" dirty="0"/>
          </a:p>
        </p:txBody>
      </p:sp>
      <p:sp>
        <p:nvSpPr>
          <p:cNvPr id="586" name="Google Shape;586;p33"/>
          <p:cNvSpPr txBox="1">
            <a:spLocks noGrp="1"/>
          </p:cNvSpPr>
          <p:nvPr>
            <p:ph type="subTitle" idx="5"/>
          </p:nvPr>
        </p:nvSpPr>
        <p:spPr>
          <a:xfrm>
            <a:off x="720000" y="1510387"/>
            <a:ext cx="3581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Strengths:</a:t>
            </a:r>
            <a:endParaRPr dirty="0"/>
          </a:p>
        </p:txBody>
      </p:sp>
      <p:sp>
        <p:nvSpPr>
          <p:cNvPr id="587" name="Google Shape;587;p33"/>
          <p:cNvSpPr txBox="1">
            <a:spLocks noGrp="1"/>
          </p:cNvSpPr>
          <p:nvPr>
            <p:ph type="subTitle" idx="7"/>
          </p:nvPr>
        </p:nvSpPr>
        <p:spPr>
          <a:xfrm>
            <a:off x="4606768" y="1510387"/>
            <a:ext cx="3581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Weaknesses:</a:t>
            </a:r>
            <a:endParaRPr dirty="0"/>
          </a:p>
        </p:txBody>
      </p:sp>
      <p:sp>
        <p:nvSpPr>
          <p:cNvPr id="588" name="Google Shape;588;p33"/>
          <p:cNvSpPr txBox="1">
            <a:spLocks noGrp="1"/>
          </p:cNvSpPr>
          <p:nvPr>
            <p:ph type="subTitle" idx="8"/>
          </p:nvPr>
        </p:nvSpPr>
        <p:spPr>
          <a:xfrm>
            <a:off x="4606768" y="2888325"/>
            <a:ext cx="3581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Threats: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3B929B-28CA-E08B-B200-3BD42A01EAB3}"/>
                  </a:ext>
                </a:extLst>
              </p14:cNvPr>
              <p14:cNvContentPartPr/>
              <p14:nvPr/>
            </p14:nvContentPartPr>
            <p14:xfrm rot="13500002">
              <a:off x="8266969" y="545466"/>
              <a:ext cx="21376" cy="249592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3B929B-28CA-E08B-B200-3BD42A01EA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3500002">
                <a:off x="8204622" y="482438"/>
                <a:ext cx="145713" cy="375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855AB5-65C7-ED13-D104-D44641C1B345}"/>
                  </a:ext>
                </a:extLst>
              </p14:cNvPr>
              <p14:cNvContentPartPr/>
              <p14:nvPr/>
            </p14:nvContentPartPr>
            <p14:xfrm>
              <a:off x="8159757" y="501602"/>
              <a:ext cx="152640" cy="493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855AB5-65C7-ED13-D104-D44641C1B3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7117" y="438962"/>
                <a:ext cx="27828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37DA84F-3E3D-2ACF-6DA6-D736DA31C02C}"/>
                  </a:ext>
                </a:extLst>
              </p14:cNvPr>
              <p14:cNvContentPartPr/>
              <p14:nvPr/>
            </p14:nvContentPartPr>
            <p14:xfrm>
              <a:off x="8517597" y="990122"/>
              <a:ext cx="21600" cy="150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37DA84F-3E3D-2ACF-6DA6-D736DA31C0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81597" y="954122"/>
                <a:ext cx="932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C4464CC-2571-CEA8-052E-BA94C988247E}"/>
                  </a:ext>
                </a:extLst>
              </p14:cNvPr>
              <p14:cNvContentPartPr/>
              <p14:nvPr/>
            </p14:nvContentPartPr>
            <p14:xfrm>
              <a:off x="8254437" y="446882"/>
              <a:ext cx="99720" cy="586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C4464CC-2571-CEA8-052E-BA94C98824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91437" y="383882"/>
                <a:ext cx="225360" cy="71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52B1ED-AA44-44A7-D974-AA99B4D68923}"/>
                  </a:ext>
                </a:extLst>
              </p14:cNvPr>
              <p14:cNvContentPartPr/>
              <p14:nvPr/>
            </p14:nvContentPartPr>
            <p14:xfrm>
              <a:off x="8142204" y="423098"/>
              <a:ext cx="568800" cy="437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52B1ED-AA44-44A7-D974-AA99B4D689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9204" y="360098"/>
                <a:ext cx="694440" cy="5630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9CC7820C-D2CC-3BE3-3373-D9631CB48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24" y="1796238"/>
            <a:ext cx="2096403" cy="1905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F65907-907D-0D5A-D60F-8D6AD95AC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887" y="1796238"/>
            <a:ext cx="2003939" cy="1916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D10433-356F-C08D-E32E-28687FEC6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486" y="1773330"/>
            <a:ext cx="2442299" cy="1928351"/>
          </a:xfrm>
          <a:prstGeom prst="rect">
            <a:avLst/>
          </a:prstGeom>
        </p:spPr>
      </p:pic>
      <p:sp>
        <p:nvSpPr>
          <p:cNvPr id="19" name="Google Shape;552;p30">
            <a:extLst>
              <a:ext uri="{FF2B5EF4-FFF2-40B4-BE49-F238E27FC236}">
                <a16:creationId xmlns:a16="http://schemas.microsoft.com/office/drawing/2014/main" id="{B4C75236-D902-1B0E-D693-7A82DB999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824" y="782526"/>
            <a:ext cx="64013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tx1"/>
                </a:solidFill>
              </a:rPr>
              <a:t>Snapshots:</a:t>
            </a:r>
            <a:endParaRPr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title"/>
          </p:nvPr>
        </p:nvSpPr>
        <p:spPr>
          <a:xfrm>
            <a:off x="1199050" y="2585350"/>
            <a:ext cx="5108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 idx="2"/>
          </p:nvPr>
        </p:nvSpPr>
        <p:spPr>
          <a:xfrm>
            <a:off x="1199050" y="17163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44" name="Google Shape;544;p29"/>
          <p:cNvSpPr/>
          <p:nvPr/>
        </p:nvSpPr>
        <p:spPr>
          <a:xfrm>
            <a:off x="-466699" y="-1558207"/>
            <a:ext cx="4291800" cy="2699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29"/>
          <p:cNvGrpSpPr/>
          <p:nvPr/>
        </p:nvGrpSpPr>
        <p:grpSpPr>
          <a:xfrm>
            <a:off x="4407005" y="4191791"/>
            <a:ext cx="329989" cy="275508"/>
            <a:chOff x="4382679" y="4319018"/>
            <a:chExt cx="378645" cy="316095"/>
          </a:xfrm>
        </p:grpSpPr>
        <p:sp>
          <p:nvSpPr>
            <p:cNvPr id="546" name="Google Shape;546;p29">
              <a:hlinkClick r:id="" action="ppaction://hlinkshowjump?jump=nextslide"/>
            </p:cNvPr>
            <p:cNvSpPr/>
            <p:nvPr/>
          </p:nvSpPr>
          <p:spPr>
            <a:xfrm>
              <a:off x="4382679" y="4442791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7" name="Google Shape;547;p29">
              <a:hlinkClick r:id="" action="ppaction://hlinkshowjump?jump=nextslide"/>
            </p:cNvPr>
            <p:cNvSpPr/>
            <p:nvPr/>
          </p:nvSpPr>
          <p:spPr>
            <a:xfrm>
              <a:off x="4382679" y="4319018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6942FE6-5D28-F5C5-0760-C5661957B3BF}"/>
              </a:ext>
            </a:extLst>
          </p:cNvPr>
          <p:cNvGrpSpPr/>
          <p:nvPr/>
        </p:nvGrpSpPr>
        <p:grpSpPr>
          <a:xfrm>
            <a:off x="8154035" y="493576"/>
            <a:ext cx="178920" cy="357840"/>
            <a:chOff x="8154035" y="493576"/>
            <a:chExt cx="17892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EADA7C7-380C-7BBB-F124-7C752288640F}"/>
                    </a:ext>
                  </a:extLst>
                </p14:cNvPr>
                <p14:cNvContentPartPr/>
                <p14:nvPr/>
              </p14:nvContentPartPr>
              <p14:xfrm>
                <a:off x="8173835" y="583936"/>
                <a:ext cx="159120" cy="267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EADA7C7-380C-7BBB-F124-7C75228864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11195" y="521296"/>
                  <a:ext cx="284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B06C572-827E-1C0B-291A-161AD0BC6A10}"/>
                    </a:ext>
                  </a:extLst>
                </p14:cNvPr>
                <p14:cNvContentPartPr/>
                <p14:nvPr/>
              </p14:nvContentPartPr>
              <p14:xfrm>
                <a:off x="8154035" y="493576"/>
                <a:ext cx="97920" cy="130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B06C572-827E-1C0B-291A-161AD0BC6A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91035" y="430936"/>
                  <a:ext cx="223560" cy="255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>
          <a:extLst>
            <a:ext uri="{FF2B5EF4-FFF2-40B4-BE49-F238E27FC236}">
              <a16:creationId xmlns:a16="http://schemas.microsoft.com/office/drawing/2014/main" id="{C2133DFF-7CC2-8179-3FEB-6F24C98D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>
            <a:extLst>
              <a:ext uri="{FF2B5EF4-FFF2-40B4-BE49-F238E27FC236}">
                <a16:creationId xmlns:a16="http://schemas.microsoft.com/office/drawing/2014/main" id="{E330DB44-0BE6-D8E1-9D0D-8018FFB482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5165" y="2399721"/>
            <a:ext cx="71936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Join us in reshaping how we interact with our cities, one CultureCoin at a time!!</a:t>
            </a:r>
            <a:endParaRPr sz="2400" dirty="0"/>
          </a:p>
        </p:txBody>
      </p:sp>
      <p:sp>
        <p:nvSpPr>
          <p:cNvPr id="543" name="Google Shape;543;p29">
            <a:extLst>
              <a:ext uri="{FF2B5EF4-FFF2-40B4-BE49-F238E27FC236}">
                <a16:creationId xmlns:a16="http://schemas.microsoft.com/office/drawing/2014/main" id="{5EB21FC9-9213-C057-F8A8-9CBA0B33656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63629" y="1734378"/>
            <a:ext cx="4816739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Thankyou</a:t>
            </a:r>
            <a:endParaRPr dirty="0"/>
          </a:p>
        </p:txBody>
      </p:sp>
      <p:sp>
        <p:nvSpPr>
          <p:cNvPr id="544" name="Google Shape;544;p29">
            <a:extLst>
              <a:ext uri="{FF2B5EF4-FFF2-40B4-BE49-F238E27FC236}">
                <a16:creationId xmlns:a16="http://schemas.microsoft.com/office/drawing/2014/main" id="{EDCF143B-2585-395E-1E57-CB9284E190DA}"/>
              </a:ext>
            </a:extLst>
          </p:cNvPr>
          <p:cNvSpPr/>
          <p:nvPr/>
        </p:nvSpPr>
        <p:spPr>
          <a:xfrm>
            <a:off x="-466699" y="-1558207"/>
            <a:ext cx="4291800" cy="2699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29">
            <a:extLst>
              <a:ext uri="{FF2B5EF4-FFF2-40B4-BE49-F238E27FC236}">
                <a16:creationId xmlns:a16="http://schemas.microsoft.com/office/drawing/2014/main" id="{06761B23-3F0E-7698-D91D-58F7B0149693}"/>
              </a:ext>
            </a:extLst>
          </p:cNvPr>
          <p:cNvGrpSpPr/>
          <p:nvPr/>
        </p:nvGrpSpPr>
        <p:grpSpPr>
          <a:xfrm>
            <a:off x="4407005" y="4191791"/>
            <a:ext cx="329989" cy="275508"/>
            <a:chOff x="4382679" y="4319018"/>
            <a:chExt cx="378645" cy="316095"/>
          </a:xfrm>
        </p:grpSpPr>
        <p:sp>
          <p:nvSpPr>
            <p:cNvPr id="546" name="Google Shape;546;p2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CBAE706-BD76-99A3-B08C-3BE54E3DE080}"/>
                </a:ext>
              </a:extLst>
            </p:cNvPr>
            <p:cNvSpPr/>
            <p:nvPr/>
          </p:nvSpPr>
          <p:spPr>
            <a:xfrm>
              <a:off x="4382679" y="4442791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7" name="Google Shape;547;p2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216F3B9-3ED8-8F65-DF6E-150973306ABF}"/>
                </a:ext>
              </a:extLst>
            </p:cNvPr>
            <p:cNvSpPr/>
            <p:nvPr/>
          </p:nvSpPr>
          <p:spPr>
            <a:xfrm>
              <a:off x="4382679" y="4319018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C0FEA5-2425-0B78-E8B8-0761A29BCC2E}"/>
                  </a:ext>
                </a:extLst>
              </p14:cNvPr>
              <p14:cNvContentPartPr/>
              <p14:nvPr/>
            </p14:nvContentPartPr>
            <p14:xfrm>
              <a:off x="8181035" y="433096"/>
              <a:ext cx="211680" cy="42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C0FEA5-2425-0B78-E8B8-0761A29BCC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8035" y="370096"/>
                <a:ext cx="337320" cy="55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376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1"/>
          <p:cNvSpPr txBox="1">
            <a:spLocks noGrp="1"/>
          </p:cNvSpPr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What is CultureCoin</a:t>
            </a:r>
            <a:r>
              <a:rPr lang="en" dirty="0"/>
              <a:t>?</a:t>
            </a:r>
            <a:endParaRPr dirty="0"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2"/>
          </p:nvPr>
        </p:nvSpPr>
        <p:spPr>
          <a:xfrm>
            <a:off x="589472" y="1832309"/>
            <a:ext cx="4670047" cy="1976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CultureCoin is a tech-driven platform supporting local cultural businesses.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Uses machine learning to enhance user experience and business insights.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Rewards users with </a:t>
            </a:r>
            <a:r>
              <a:rPr lang="en-US" dirty="0" err="1"/>
              <a:t>CultureCoins</a:t>
            </a:r>
            <a:r>
              <a:rPr lang="en-US" dirty="0"/>
              <a:t> (CC) for exploring and supporting cultural spots.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Promotes a cycle of discovery, engagement, and community growth.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Aims to turn cities into vibrant cultural hubs through gamified incentives.</a:t>
            </a:r>
            <a:endParaRPr lang="en-IN" dirty="0"/>
          </a:p>
        </p:txBody>
      </p:sp>
      <p:sp>
        <p:nvSpPr>
          <p:cNvPr id="564" name="Google Shape;564;p31"/>
          <p:cNvSpPr/>
          <p:nvPr/>
        </p:nvSpPr>
        <p:spPr>
          <a:xfrm rot="6382974">
            <a:off x="6641863" y="1928707"/>
            <a:ext cx="3362108" cy="2114453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5CC0A-DF4E-0569-F810-8689ED0F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519" y="1373749"/>
            <a:ext cx="3243941" cy="29369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1BB4FE9-FC03-812C-90CB-1ECC88F5B35B}"/>
                  </a:ext>
                </a:extLst>
              </p14:cNvPr>
              <p14:cNvContentPartPr/>
              <p14:nvPr/>
            </p14:nvContentPartPr>
            <p14:xfrm>
              <a:off x="8541755" y="660722"/>
              <a:ext cx="11160" cy="27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1BB4FE9-FC03-812C-90CB-1ECC88F5B3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9115" y="597722"/>
                <a:ext cx="1368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C8C59AE-C26D-DBFB-C6AC-E7872308F867}"/>
                  </a:ext>
                </a:extLst>
              </p14:cNvPr>
              <p14:cNvContentPartPr/>
              <p14:nvPr/>
            </p14:nvContentPartPr>
            <p14:xfrm>
              <a:off x="8138555" y="495122"/>
              <a:ext cx="408600" cy="315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C8C59AE-C26D-DBFB-C6AC-E7872308F8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75555" y="432122"/>
                <a:ext cx="534240" cy="441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 txBox="1">
            <a:spLocks noGrp="1"/>
          </p:cNvSpPr>
          <p:nvPr>
            <p:ph type="title"/>
          </p:nvPr>
        </p:nvSpPr>
        <p:spPr>
          <a:xfrm>
            <a:off x="651575" y="1009632"/>
            <a:ext cx="49864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Purpose of the project</a:t>
            </a:r>
            <a:endParaRPr u="sng" dirty="0"/>
          </a:p>
        </p:txBody>
      </p:sp>
      <p:sp>
        <p:nvSpPr>
          <p:cNvPr id="553" name="Google Shape;553;p30"/>
          <p:cNvSpPr txBox="1">
            <a:spLocks noGrp="1"/>
          </p:cNvSpPr>
          <p:nvPr>
            <p:ph type="subTitle" idx="1"/>
          </p:nvPr>
        </p:nvSpPr>
        <p:spPr>
          <a:xfrm>
            <a:off x="811975" y="1744703"/>
            <a:ext cx="4575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primary purpose of CultureCoin: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indent="-171450"/>
            <a:r>
              <a:rPr lang="en-US" dirty="0"/>
              <a:t>Strengthen the ties between consumers and local cultural businesses. 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Rewarding users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The project aims to sustain cultural heritage.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Promote a thriving local economy</a:t>
            </a:r>
            <a:endParaRPr dirty="0"/>
          </a:p>
        </p:txBody>
      </p:sp>
      <p:pic>
        <p:nvPicPr>
          <p:cNvPr id="554" name="Google Shape;554;p3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1070" r="11070"/>
          <a:stretch/>
        </p:blipFill>
        <p:spPr>
          <a:xfrm>
            <a:off x="5634025" y="1064975"/>
            <a:ext cx="2858400" cy="3192900"/>
          </a:xfrm>
          <a:prstGeom prst="roundRect">
            <a:avLst>
              <a:gd name="adj" fmla="val 16667"/>
            </a:avLst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044282-C99D-1874-2C1C-89A1569EEB41}"/>
                  </a:ext>
                </a:extLst>
              </p14:cNvPr>
              <p14:cNvContentPartPr/>
              <p14:nvPr/>
            </p14:nvContentPartPr>
            <p14:xfrm>
              <a:off x="8140033" y="444863"/>
              <a:ext cx="275400" cy="32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044282-C99D-1874-2C1C-89A1569EEB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77033" y="381863"/>
                <a:ext cx="401040" cy="45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77B86D92-5BE9-50E8-231C-49D31FE80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>
            <a:extLst>
              <a:ext uri="{FF2B5EF4-FFF2-40B4-BE49-F238E27FC236}">
                <a16:creationId xmlns:a16="http://schemas.microsoft.com/office/drawing/2014/main" id="{DD4F67CA-F154-9498-6AFC-45863CBFC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575" y="1009632"/>
            <a:ext cx="49864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Vision</a:t>
            </a:r>
            <a:endParaRPr u="sng" dirty="0"/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C1267222-0D54-7F80-B3C8-D74E82B79E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75" y="1744703"/>
            <a:ext cx="3702518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CultureCoin isn’t just an app—it’s a movement. 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We aim to build digital bridges that connect people with their roots and bring recognition to the unseen heroes of cultural heritage.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By making cultural participation measurable and rewarding, we transform every citizen into a cultural ambassador.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ABBFF0-FD6B-16BC-A2A3-D16F8C75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08" y="1445487"/>
            <a:ext cx="3946711" cy="25975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FC20ED-9C38-7693-55E7-1DC6C5F4C790}"/>
                  </a:ext>
                </a:extLst>
              </p14:cNvPr>
              <p14:cNvContentPartPr/>
              <p14:nvPr/>
            </p14:nvContentPartPr>
            <p14:xfrm>
              <a:off x="8140033" y="462863"/>
              <a:ext cx="349560" cy="321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FC20ED-9C38-7693-55E7-1DC6C5F4C7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77033" y="399863"/>
                <a:ext cx="475200" cy="4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65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>
          <a:extLst>
            <a:ext uri="{FF2B5EF4-FFF2-40B4-BE49-F238E27FC236}">
              <a16:creationId xmlns:a16="http://schemas.microsoft.com/office/drawing/2014/main" id="{F7551480-8C1B-2B04-45FF-DE6DA9C9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>
            <a:extLst>
              <a:ext uri="{FF2B5EF4-FFF2-40B4-BE49-F238E27FC236}">
                <a16:creationId xmlns:a16="http://schemas.microsoft.com/office/drawing/2014/main" id="{91B17C95-F7D7-97D0-307D-6164B0035B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9050" y="2585350"/>
            <a:ext cx="647366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&amp; Solution</a:t>
            </a:r>
            <a:endParaRPr dirty="0"/>
          </a:p>
        </p:txBody>
      </p:sp>
      <p:sp>
        <p:nvSpPr>
          <p:cNvPr id="543" name="Google Shape;543;p29">
            <a:extLst>
              <a:ext uri="{FF2B5EF4-FFF2-40B4-BE49-F238E27FC236}">
                <a16:creationId xmlns:a16="http://schemas.microsoft.com/office/drawing/2014/main" id="{36EDD2C8-BC3A-5C7E-1B52-0514CFD925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99050" y="17163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44" name="Google Shape;544;p29">
            <a:extLst>
              <a:ext uri="{FF2B5EF4-FFF2-40B4-BE49-F238E27FC236}">
                <a16:creationId xmlns:a16="http://schemas.microsoft.com/office/drawing/2014/main" id="{6B903B8D-FDBB-7846-2ED8-9C46059A6C0E}"/>
              </a:ext>
            </a:extLst>
          </p:cNvPr>
          <p:cNvSpPr/>
          <p:nvPr/>
        </p:nvSpPr>
        <p:spPr>
          <a:xfrm>
            <a:off x="-466699" y="-1558207"/>
            <a:ext cx="4291800" cy="2699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29">
            <a:extLst>
              <a:ext uri="{FF2B5EF4-FFF2-40B4-BE49-F238E27FC236}">
                <a16:creationId xmlns:a16="http://schemas.microsoft.com/office/drawing/2014/main" id="{FA4ABE93-65A4-5C5D-860F-6C1928944843}"/>
              </a:ext>
            </a:extLst>
          </p:cNvPr>
          <p:cNvGrpSpPr/>
          <p:nvPr/>
        </p:nvGrpSpPr>
        <p:grpSpPr>
          <a:xfrm>
            <a:off x="4407005" y="4191791"/>
            <a:ext cx="329989" cy="275508"/>
            <a:chOff x="4382679" y="4319018"/>
            <a:chExt cx="378645" cy="316095"/>
          </a:xfrm>
        </p:grpSpPr>
        <p:sp>
          <p:nvSpPr>
            <p:cNvPr id="546" name="Google Shape;546;p2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5F66BB9-5541-9559-596C-23A2F5A257D7}"/>
                </a:ext>
              </a:extLst>
            </p:cNvPr>
            <p:cNvSpPr/>
            <p:nvPr/>
          </p:nvSpPr>
          <p:spPr>
            <a:xfrm>
              <a:off x="4382679" y="4442791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7" name="Google Shape;547;p2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9D10419-159A-CDC5-9555-6138170F5872}"/>
                </a:ext>
              </a:extLst>
            </p:cNvPr>
            <p:cNvSpPr/>
            <p:nvPr/>
          </p:nvSpPr>
          <p:spPr>
            <a:xfrm>
              <a:off x="4382679" y="4319018"/>
              <a:ext cx="378645" cy="192322"/>
            </a:xfrm>
            <a:custGeom>
              <a:avLst/>
              <a:gdLst/>
              <a:ahLst/>
              <a:cxnLst/>
              <a:rect l="l" t="t" r="r" b="b"/>
              <a:pathLst>
                <a:path w="23610" h="11992" extrusionOk="0">
                  <a:moveTo>
                    <a:pt x="0" y="0"/>
                  </a:moveTo>
                  <a:lnTo>
                    <a:pt x="11993" y="11992"/>
                  </a:lnTo>
                  <a:lnTo>
                    <a:pt x="23610" y="37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31C2AB-42EA-D78B-1FE3-DE2870E709C9}"/>
                  </a:ext>
                </a:extLst>
              </p14:cNvPr>
              <p14:cNvContentPartPr/>
              <p14:nvPr/>
            </p14:nvContentPartPr>
            <p14:xfrm>
              <a:off x="8181035" y="433096"/>
              <a:ext cx="211680" cy="42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31C2AB-42EA-D78B-1FE3-DE2870E709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8395" y="370096"/>
                <a:ext cx="337320" cy="55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41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C16F6EC4-D9F7-65C7-8E52-C907E6B48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>
            <a:extLst>
              <a:ext uri="{FF2B5EF4-FFF2-40B4-BE49-F238E27FC236}">
                <a16:creationId xmlns:a16="http://schemas.microsoft.com/office/drawing/2014/main" id="{88464E32-E701-FE68-EF65-67E135F2BB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575" y="1009632"/>
            <a:ext cx="49864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Problem Statement</a:t>
            </a:r>
            <a:endParaRPr u="sng" dirty="0"/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6C96CB4B-2D83-4C7F-9495-EF64A63637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74" y="1744703"/>
            <a:ext cx="7211369" cy="2731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 and traditional cultural businesses face increasing pressure from large corporations and online giants in the modern digital economy. These local establishments often: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Lack digital visibility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Struggle with customer retention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Cannot afford high-cost marketing strategies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Get overshadowed in online listings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the same time, urban lifestyles have distanced people from engaging with their local culture. There’s a lack of motivation to explore one’s city or town in meaningful, culturally rooted ways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29261A-59D2-6D12-B182-D91B5710E5F1}"/>
                  </a:ext>
                </a:extLst>
              </p14:cNvPr>
              <p14:cNvContentPartPr/>
              <p14:nvPr/>
            </p14:nvContentPartPr>
            <p14:xfrm>
              <a:off x="8137873" y="487703"/>
              <a:ext cx="209880" cy="431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29261A-59D2-6D12-B182-D91B5710E5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5233" y="425063"/>
                <a:ext cx="3355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0ED553-9353-8CD5-0B02-C56C2328AB51}"/>
                  </a:ext>
                </a:extLst>
              </p14:cNvPr>
              <p14:cNvContentPartPr/>
              <p14:nvPr/>
            </p14:nvContentPartPr>
            <p14:xfrm>
              <a:off x="8353513" y="592823"/>
              <a:ext cx="153000" cy="380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0ED553-9353-8CD5-0B02-C56C2328AB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90513" y="530183"/>
                <a:ext cx="278640" cy="5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84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4"/>
          <p:cNvSpPr txBox="1">
            <a:spLocks noGrp="1"/>
          </p:cNvSpPr>
          <p:nvPr>
            <p:ph type="title"/>
          </p:nvPr>
        </p:nvSpPr>
        <p:spPr>
          <a:xfrm>
            <a:off x="731756" y="660668"/>
            <a:ext cx="7704000" cy="890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Our Solution</a:t>
            </a:r>
            <a:r>
              <a:rPr lang="en-US" sz="1100" u="sng" dirty="0"/>
              <a:t> </a:t>
            </a:r>
            <a:br>
              <a:rPr lang="en-US" sz="1100" dirty="0"/>
            </a:br>
            <a:r>
              <a:rPr lang="en-US" sz="1600" b="0" dirty="0">
                <a:latin typeface="Bahnschrift Condensed" panose="020B0502040204020203" pitchFamily="34" charset="0"/>
                <a:cs typeface="Amatic SC" panose="00000500000000000000" pitchFamily="2" charset="-79"/>
              </a:rPr>
              <a:t>CultureCoin introduces a smart, fun, and intuitive way to bring people back to their roots while helping local businesses grow. By rewarding users with digital tokens (CC) for simply participating in their local culture, we:</a:t>
            </a:r>
            <a:endParaRPr sz="1600" b="0" dirty="0">
              <a:latin typeface="Bahnschrift Condensed" panose="020B0502040204020203" pitchFamily="34" charset="0"/>
              <a:cs typeface="Amatic SC" panose="00000500000000000000" pitchFamily="2" charset="-79"/>
            </a:endParaRPr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1"/>
          </p:nvPr>
        </p:nvSpPr>
        <p:spPr>
          <a:xfrm>
            <a:off x="712853" y="1777162"/>
            <a:ext cx="2570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Build consistent footfall for small businesses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Encourage people to discover hidden cultural gems</a:t>
            </a:r>
            <a:endParaRPr dirty="0"/>
          </a:p>
        </p:txBody>
      </p:sp>
      <p:sp>
        <p:nvSpPr>
          <p:cNvPr id="595" name="Google Shape;595;p34"/>
          <p:cNvSpPr txBox="1">
            <a:spLocks noGrp="1"/>
          </p:cNvSpPr>
          <p:nvPr>
            <p:ph type="subTitle" idx="2"/>
          </p:nvPr>
        </p:nvSpPr>
        <p:spPr>
          <a:xfrm>
            <a:off x="3298706" y="1777162"/>
            <a:ext cx="2570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a digital ecosystem to track, reward, and re-engage consumers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Help local businesses collect insights to optimize their services</a:t>
            </a:r>
            <a:endParaRPr dirty="0"/>
          </a:p>
        </p:txBody>
      </p:sp>
      <p:sp>
        <p:nvSpPr>
          <p:cNvPr id="596" name="Google Shape;596;p34"/>
          <p:cNvSpPr txBox="1">
            <a:spLocks noGrp="1"/>
          </p:cNvSpPr>
          <p:nvPr>
            <p:ph type="subTitle" idx="3"/>
          </p:nvPr>
        </p:nvSpPr>
        <p:spPr>
          <a:xfrm>
            <a:off x="712853" y="3108274"/>
            <a:ext cx="2570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Empower merchants with low-cost marketing and consumer analytics tools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digital inclusion by onboarding traditionally offline merchants</a:t>
            </a:r>
            <a:endParaRPr dirty="0"/>
          </a:p>
        </p:txBody>
      </p:sp>
      <p:sp>
        <p:nvSpPr>
          <p:cNvPr id="597" name="Google Shape;597;p34"/>
          <p:cNvSpPr txBox="1">
            <a:spLocks noGrp="1"/>
          </p:cNvSpPr>
          <p:nvPr>
            <p:ph type="subTitle" idx="4"/>
          </p:nvPr>
        </p:nvSpPr>
        <p:spPr>
          <a:xfrm>
            <a:off x="3282953" y="3200423"/>
            <a:ext cx="2570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Encourage cultural preservation through rewards-based storytelling and exploration</a:t>
            </a:r>
            <a:endParaRPr dirty="0"/>
          </a:p>
        </p:txBody>
      </p:sp>
      <p:sp>
        <p:nvSpPr>
          <p:cNvPr id="601" name="Google Shape;601;p34"/>
          <p:cNvSpPr txBox="1">
            <a:spLocks noGrp="1"/>
          </p:cNvSpPr>
          <p:nvPr>
            <p:ph type="subTitle" idx="5"/>
          </p:nvPr>
        </p:nvSpPr>
        <p:spPr>
          <a:xfrm>
            <a:off x="5868806" y="1777162"/>
            <a:ext cx="2679203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Offer educational elements about local heritage through gamification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Strengthen community bonding through shared cultural experiences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6"/>
          </p:nvPr>
        </p:nvSpPr>
        <p:spPr>
          <a:xfrm>
            <a:off x="5853053" y="3196316"/>
            <a:ext cx="2570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Promote sustainability by reducing dependency on high-cost ads or third-party delivery platforms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1B1452C-5FC9-620C-91E8-1877772599E9}"/>
                  </a:ext>
                </a:extLst>
              </p14:cNvPr>
              <p14:cNvContentPartPr/>
              <p14:nvPr/>
            </p14:nvContentPartPr>
            <p14:xfrm>
              <a:off x="8143644" y="501851"/>
              <a:ext cx="373320" cy="362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1B1452C-5FC9-620C-91E8-1877772599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0644" y="438851"/>
                <a:ext cx="498960" cy="48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172E5752-7356-D5AA-09FC-63756D594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>
            <a:extLst>
              <a:ext uri="{FF2B5EF4-FFF2-40B4-BE49-F238E27FC236}">
                <a16:creationId xmlns:a16="http://schemas.microsoft.com/office/drawing/2014/main" id="{58A98830-782F-E070-255E-ED44A39A2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575" y="1009632"/>
            <a:ext cx="49864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Target Audience</a:t>
            </a:r>
            <a:endParaRPr u="sng" dirty="0"/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88A4ED5E-42EA-CA52-DBD2-B07BBB2254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75" y="1744703"/>
            <a:ext cx="4575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b="1" dirty="0"/>
              <a:t>Explorers</a:t>
            </a:r>
            <a:r>
              <a:rPr lang="en-US" sz="1400" dirty="0"/>
              <a:t>: Students, travelers, working professionals, and culture enthusiasts looking to earn rewards by exploring their neighborhood.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sz="1400" b="1" dirty="0"/>
              <a:t>Merchants</a:t>
            </a:r>
            <a:r>
              <a:rPr lang="en-US" sz="1400" dirty="0"/>
              <a:t>: Artisans, family-run shops, traditional eateries, local event organizers, and all small businesses that represent cultural heritage.</a:t>
            </a:r>
            <a:endParaRPr sz="1400" dirty="0"/>
          </a:p>
        </p:txBody>
      </p:sp>
      <p:pic>
        <p:nvPicPr>
          <p:cNvPr id="554" name="Google Shape;554;p30">
            <a:extLst>
              <a:ext uri="{FF2B5EF4-FFF2-40B4-BE49-F238E27FC236}">
                <a16:creationId xmlns:a16="http://schemas.microsoft.com/office/drawing/2014/main" id="{1BA7650F-EB07-6F2C-9B9D-9EC22CBDF94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5238" r="5238"/>
          <a:stretch/>
        </p:blipFill>
        <p:spPr>
          <a:xfrm>
            <a:off x="5634025" y="1064975"/>
            <a:ext cx="2858400" cy="3192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74778A-C602-E336-495A-DB380E389046}"/>
                  </a:ext>
                </a:extLst>
              </p14:cNvPr>
              <p14:cNvContentPartPr/>
              <p14:nvPr/>
            </p14:nvContentPartPr>
            <p14:xfrm>
              <a:off x="8150640" y="522011"/>
              <a:ext cx="241560" cy="27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74778A-C602-E336-495A-DB380E3890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7640" y="459011"/>
                <a:ext cx="367200" cy="4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78804"/>
      </p:ext>
    </p:extLst>
  </p:cSld>
  <p:clrMapOvr>
    <a:masterClrMapping/>
  </p:clrMapOvr>
</p:sld>
</file>

<file path=ppt/theme/theme1.xml><?xml version="1.0" encoding="utf-8"?>
<a:theme xmlns:a="http://schemas.openxmlformats.org/drawingml/2006/main" name="E-commerce Pitch Deck by Slidesgo">
  <a:themeElements>
    <a:clrScheme name="Simple Light">
      <a:dk1>
        <a:srgbClr val="191919"/>
      </a:dk1>
      <a:lt1>
        <a:srgbClr val="F3F3F3"/>
      </a:lt1>
      <a:dk2>
        <a:srgbClr val="FFFFFF"/>
      </a:dk2>
      <a:lt2>
        <a:srgbClr val="2F2FF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951</Words>
  <Application>Microsoft Office PowerPoint</Application>
  <PresentationFormat>On-screen Show (16:9)</PresentationFormat>
  <Paragraphs>164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Amatic SC</vt:lpstr>
      <vt:lpstr>Anybody</vt:lpstr>
      <vt:lpstr>Bahnschrift Condensed</vt:lpstr>
      <vt:lpstr>Arial</vt:lpstr>
      <vt:lpstr>Nunito Light</vt:lpstr>
      <vt:lpstr>PT Sans</vt:lpstr>
      <vt:lpstr>E-commerce Pitch Deck by Slidesgo</vt:lpstr>
      <vt:lpstr>CultureCoin: Turning Exploration into Reward  Gamifying local culture for the next generation of explorers</vt:lpstr>
      <vt:lpstr>Introduction</vt:lpstr>
      <vt:lpstr>What is CultureCoin?</vt:lpstr>
      <vt:lpstr>Purpose of the project</vt:lpstr>
      <vt:lpstr>Vision</vt:lpstr>
      <vt:lpstr>Problem &amp; Solution</vt:lpstr>
      <vt:lpstr>Problem Statement</vt:lpstr>
      <vt:lpstr>Our Solution  CultureCoin introduces a smart, fun, and intuitive way to bring people back to their roots while helping local businesses grow. By rewarding users with digital tokens (CC) for simply participating in their local culture, we:</vt:lpstr>
      <vt:lpstr>Target Audience</vt:lpstr>
      <vt:lpstr>How it Works?</vt:lpstr>
      <vt:lpstr>PowerPoint Presentation</vt:lpstr>
      <vt:lpstr>Technology  Stack</vt:lpstr>
      <vt:lpstr>Unique Features</vt:lpstr>
      <vt:lpstr>Competitive Differentiation</vt:lpstr>
      <vt:lpstr>Market Opportunities</vt:lpstr>
      <vt:lpstr>While there are apps for loyalty and discovery, none combine:</vt:lpstr>
      <vt:lpstr>Competition comparison</vt:lpstr>
      <vt:lpstr>SWOT Analysis</vt:lpstr>
      <vt:lpstr>Snapshots:</vt:lpstr>
      <vt:lpstr>Join us in reshaping how we interact with our cities, one CultureCoin at a time!!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Rishika Yashwini</cp:lastModifiedBy>
  <cp:revision>1</cp:revision>
  <dcterms:modified xsi:type="dcterms:W3CDTF">2025-04-11T23:31:46Z</dcterms:modified>
</cp:coreProperties>
</file>